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95" r:id="rId2"/>
  </p:sldMasterIdLst>
  <p:sldIdLst>
    <p:sldId id="343" r:id="rId3"/>
    <p:sldId id="349" r:id="rId4"/>
    <p:sldId id="273" r:id="rId5"/>
    <p:sldId id="350" r:id="rId6"/>
    <p:sldId id="351" r:id="rId7"/>
    <p:sldId id="352" r:id="rId8"/>
    <p:sldId id="281" r:id="rId9"/>
    <p:sldId id="354" r:id="rId10"/>
    <p:sldId id="355" r:id="rId11"/>
    <p:sldId id="357" r:id="rId12"/>
    <p:sldId id="358" r:id="rId13"/>
    <p:sldId id="361" r:id="rId14"/>
    <p:sldId id="362" r:id="rId15"/>
    <p:sldId id="353" r:id="rId16"/>
    <p:sldId id="3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100"/>
    <a:srgbClr val="075E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F16E8-545B-4A8E-AA80-3D2204A918D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FCF320C9-E622-41C1-8B84-DB9A571AA9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Instant Messaging:</a:t>
          </a:r>
          <a:endParaRPr lang="en-US" dirty="0"/>
        </a:p>
      </dgm:t>
    </dgm:pt>
    <dgm:pt modelId="{3F4986A8-CBEE-4B44-9F32-392DE4BE6E14}" type="parTrans" cxnId="{918E5AF8-5EF7-485B-A464-6E8D3C4A8BBC}">
      <dgm:prSet/>
      <dgm:spPr/>
      <dgm:t>
        <a:bodyPr/>
        <a:lstStyle/>
        <a:p>
          <a:endParaRPr lang="en-US"/>
        </a:p>
      </dgm:t>
    </dgm:pt>
    <dgm:pt modelId="{6A33D4E5-A7FE-4377-A1BF-0095BF1DF011}" type="sibTrans" cxnId="{918E5AF8-5EF7-485B-A464-6E8D3C4A8BBC}">
      <dgm:prSet/>
      <dgm:spPr/>
      <dgm:t>
        <a:bodyPr/>
        <a:lstStyle/>
        <a:p>
          <a:endParaRPr lang="en-US"/>
        </a:p>
      </dgm:t>
    </dgm:pt>
    <dgm:pt modelId="{89B1AF64-8DC1-41CD-B7A4-D55B79FFC4D5}">
      <dgm:prSet/>
      <dgm:spPr/>
      <dgm:t>
        <a:bodyPr/>
        <a:lstStyle/>
        <a:p>
          <a:pPr>
            <a:lnSpc>
              <a:spcPct val="100000"/>
            </a:lnSpc>
            <a:buFont typeface="+mj-lt"/>
            <a:buAutoNum type="arabicPeriod"/>
          </a:pPr>
          <a:r>
            <a:rPr lang="en-US" b="0" i="0" dirty="0"/>
            <a:t>ACCESSIBLE TO EVERYONE</a:t>
          </a:r>
          <a:endParaRPr lang="en-US" dirty="0"/>
        </a:p>
      </dgm:t>
    </dgm:pt>
    <dgm:pt modelId="{18966613-F2A4-4EC1-B681-8F2279B8CB0F}" type="parTrans" cxnId="{8588AE44-C3D8-4633-8377-1A344A71CC66}">
      <dgm:prSet/>
      <dgm:spPr/>
      <dgm:t>
        <a:bodyPr/>
        <a:lstStyle/>
        <a:p>
          <a:endParaRPr lang="en-US"/>
        </a:p>
      </dgm:t>
    </dgm:pt>
    <dgm:pt modelId="{7DFBBE77-A77F-4B5B-B374-AB168D59F488}" type="sibTrans" cxnId="{8588AE44-C3D8-4633-8377-1A344A71CC66}">
      <dgm:prSet/>
      <dgm:spPr/>
      <dgm:t>
        <a:bodyPr/>
        <a:lstStyle/>
        <a:p>
          <a:endParaRPr lang="en-US"/>
        </a:p>
      </dgm:t>
    </dgm:pt>
    <dgm:pt modelId="{9CCB5EAF-EC8E-486C-B579-1BD84277CD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Encourage people to stay connected</a:t>
          </a:r>
        </a:p>
      </dgm:t>
    </dgm:pt>
    <dgm:pt modelId="{FB452E8B-17EF-4DB5-9C85-185EDB40F083}" type="parTrans" cxnId="{5217591C-09D4-4128-B1D9-BC9313A27398}">
      <dgm:prSet/>
      <dgm:spPr/>
      <dgm:t>
        <a:bodyPr/>
        <a:lstStyle/>
        <a:p>
          <a:endParaRPr lang="en-US"/>
        </a:p>
      </dgm:t>
    </dgm:pt>
    <dgm:pt modelId="{56DE1B2A-E115-49FE-BCD7-30A620485BBA}" type="sibTrans" cxnId="{5217591C-09D4-4128-B1D9-BC9313A27398}">
      <dgm:prSet/>
      <dgm:spPr/>
      <dgm:t>
        <a:bodyPr/>
        <a:lstStyle/>
        <a:p>
          <a:endParaRPr lang="en-US"/>
        </a:p>
      </dgm:t>
    </dgm:pt>
    <dgm:pt modelId="{6E52C1B2-9A06-4387-8B78-2993357D5F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0" i="0" dirty="0"/>
            <a:t>Multimedia Messaging</a:t>
          </a:r>
          <a:r>
            <a:rPr lang="en-US" dirty="0"/>
            <a:t> </a:t>
          </a:r>
        </a:p>
      </dgm:t>
    </dgm:pt>
    <dgm:pt modelId="{2A3D0691-FDAA-4023-BC10-0EE939FFEAA1}" type="parTrans" cxnId="{DC7BDFAB-5C71-4AA0-9DA0-627F0EA5CFD7}">
      <dgm:prSet/>
      <dgm:spPr/>
      <dgm:t>
        <a:bodyPr/>
        <a:lstStyle/>
        <a:p>
          <a:endParaRPr lang="en-US"/>
        </a:p>
      </dgm:t>
    </dgm:pt>
    <dgm:pt modelId="{96432798-93E3-45DA-BCC6-58CABADDF1EE}" type="sibTrans" cxnId="{DC7BDFAB-5C71-4AA0-9DA0-627F0EA5CFD7}">
      <dgm:prSet/>
      <dgm:spPr/>
      <dgm:t>
        <a:bodyPr/>
        <a:lstStyle/>
        <a:p>
          <a:endParaRPr lang="en-US"/>
        </a:p>
      </dgm:t>
    </dgm:pt>
    <dgm:pt modelId="{9363F407-0DC2-47DE-BE3A-F8BA3CBD33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International communication</a:t>
          </a:r>
        </a:p>
      </dgm:t>
    </dgm:pt>
    <dgm:pt modelId="{01D92779-F627-4749-B46B-D6EDEC77675F}" type="parTrans" cxnId="{A84BED72-4AF2-413D-93B9-072713FFFF1F}">
      <dgm:prSet/>
      <dgm:spPr/>
      <dgm:t>
        <a:bodyPr/>
        <a:lstStyle/>
        <a:p>
          <a:endParaRPr lang="en-US"/>
        </a:p>
      </dgm:t>
    </dgm:pt>
    <dgm:pt modelId="{AEAF6CD7-6613-48C3-A86D-3539D343607C}" type="sibTrans" cxnId="{A84BED72-4AF2-413D-93B9-072713FFFF1F}">
      <dgm:prSet/>
      <dgm:spPr/>
      <dgm:t>
        <a:bodyPr/>
        <a:lstStyle/>
        <a:p>
          <a:endParaRPr lang="en-US"/>
        </a:p>
      </dgm:t>
    </dgm:pt>
    <dgm:pt modelId="{E6AAC3F5-CB4D-4360-AFBF-F5592C7B46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privacy</a:t>
          </a:r>
        </a:p>
      </dgm:t>
    </dgm:pt>
    <dgm:pt modelId="{3DF22085-C282-4267-B6E7-4380E5E8F7FA}" type="parTrans" cxnId="{80759ED6-36D7-4CC4-B19E-5F766263E79C}">
      <dgm:prSet/>
      <dgm:spPr/>
      <dgm:t>
        <a:bodyPr/>
        <a:lstStyle/>
        <a:p>
          <a:endParaRPr lang="en-US"/>
        </a:p>
      </dgm:t>
    </dgm:pt>
    <dgm:pt modelId="{36241FF0-DAE3-49C0-8D6A-140B81504BD7}" type="sibTrans" cxnId="{80759ED6-36D7-4CC4-B19E-5F766263E79C}">
      <dgm:prSet/>
      <dgm:spPr/>
      <dgm:t>
        <a:bodyPr/>
        <a:lstStyle/>
        <a:p>
          <a:endParaRPr lang="en-US"/>
        </a:p>
      </dgm:t>
    </dgm:pt>
    <dgm:pt modelId="{1C4C6A2E-3143-4764-9D76-8BDE660BE154}" type="pres">
      <dgm:prSet presAssocID="{A98F16E8-545B-4A8E-AA80-3D2204A918DF}" presName="root" presStyleCnt="0">
        <dgm:presLayoutVars>
          <dgm:dir/>
          <dgm:resizeHandles val="exact"/>
        </dgm:presLayoutVars>
      </dgm:prSet>
      <dgm:spPr/>
    </dgm:pt>
    <dgm:pt modelId="{5A28B4A5-BD03-4F6F-ABC1-6F46504320E2}" type="pres">
      <dgm:prSet presAssocID="{FCF320C9-E622-41C1-8B84-DB9A571AA907}" presName="compNode" presStyleCnt="0"/>
      <dgm:spPr/>
    </dgm:pt>
    <dgm:pt modelId="{B73C4099-A861-433A-8EDC-8016C4F478ED}" type="pres">
      <dgm:prSet presAssocID="{FCF320C9-E622-41C1-8B84-DB9A571AA907}" presName="iconBgRect" presStyleLbl="bgShp" presStyleIdx="0" presStyleCnt="6" custLinFactNeighborY="-3052"/>
      <dgm:spPr/>
    </dgm:pt>
    <dgm:pt modelId="{23112D1A-7443-491C-88D7-D1B24AFA3D9F}" type="pres">
      <dgm:prSet presAssocID="{FCF320C9-E622-41C1-8B84-DB9A571AA90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AC844BA7-79F5-46B8-87D1-33F967C7CE08}" type="pres">
      <dgm:prSet presAssocID="{FCF320C9-E622-41C1-8B84-DB9A571AA907}" presName="spaceRect" presStyleCnt="0"/>
      <dgm:spPr/>
    </dgm:pt>
    <dgm:pt modelId="{844ADE52-3AFF-4F97-8701-2FFA45E8CED9}" type="pres">
      <dgm:prSet presAssocID="{FCF320C9-E622-41C1-8B84-DB9A571AA907}" presName="textRect" presStyleLbl="revTx" presStyleIdx="0" presStyleCnt="6">
        <dgm:presLayoutVars>
          <dgm:chMax val="1"/>
          <dgm:chPref val="1"/>
        </dgm:presLayoutVars>
      </dgm:prSet>
      <dgm:spPr/>
    </dgm:pt>
    <dgm:pt modelId="{A341F387-8A1C-40F0-8CC1-C7A37E856689}" type="pres">
      <dgm:prSet presAssocID="{6A33D4E5-A7FE-4377-A1BF-0095BF1DF011}" presName="sibTrans" presStyleCnt="0"/>
      <dgm:spPr/>
    </dgm:pt>
    <dgm:pt modelId="{CAB4F9E0-F8F8-45C2-A141-B5460E156CFC}" type="pres">
      <dgm:prSet presAssocID="{89B1AF64-8DC1-41CD-B7A4-D55B79FFC4D5}" presName="compNode" presStyleCnt="0"/>
      <dgm:spPr/>
    </dgm:pt>
    <dgm:pt modelId="{0D1D668B-376F-4599-94D1-49568C34AE3B}" type="pres">
      <dgm:prSet presAssocID="{89B1AF64-8DC1-41CD-B7A4-D55B79FFC4D5}" presName="iconBgRect" presStyleLbl="bgShp" presStyleIdx="1" presStyleCnt="6"/>
      <dgm:spPr/>
    </dgm:pt>
    <dgm:pt modelId="{AF4E4E5A-B66C-4012-B44F-6C1915CFC2BE}" type="pres">
      <dgm:prSet presAssocID="{89B1AF64-8DC1-41CD-B7A4-D55B79FFC4D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FFC482AE-9E65-43B5-8822-0A82236DF541}" type="pres">
      <dgm:prSet presAssocID="{89B1AF64-8DC1-41CD-B7A4-D55B79FFC4D5}" presName="spaceRect" presStyleCnt="0"/>
      <dgm:spPr/>
    </dgm:pt>
    <dgm:pt modelId="{840CC8B2-B3A2-45F3-A36E-4E22234CB9AB}" type="pres">
      <dgm:prSet presAssocID="{89B1AF64-8DC1-41CD-B7A4-D55B79FFC4D5}" presName="textRect" presStyleLbl="revTx" presStyleIdx="1" presStyleCnt="6">
        <dgm:presLayoutVars>
          <dgm:chMax val="1"/>
          <dgm:chPref val="1"/>
        </dgm:presLayoutVars>
      </dgm:prSet>
      <dgm:spPr/>
    </dgm:pt>
    <dgm:pt modelId="{85D48979-92AF-439C-B6AA-07A4A3EFB9BA}" type="pres">
      <dgm:prSet presAssocID="{7DFBBE77-A77F-4B5B-B374-AB168D59F488}" presName="sibTrans" presStyleCnt="0"/>
      <dgm:spPr/>
    </dgm:pt>
    <dgm:pt modelId="{1F4B3FEE-E86C-4DC1-B78F-174B152A96A6}" type="pres">
      <dgm:prSet presAssocID="{9CCB5EAF-EC8E-486C-B579-1BD84277CDBD}" presName="compNode" presStyleCnt="0"/>
      <dgm:spPr/>
    </dgm:pt>
    <dgm:pt modelId="{607B32D1-D101-458D-B80A-2764CA8C65F7}" type="pres">
      <dgm:prSet presAssocID="{9CCB5EAF-EC8E-486C-B579-1BD84277CDBD}" presName="iconBgRect" presStyleLbl="bgShp" presStyleIdx="2" presStyleCnt="6"/>
      <dgm:spPr/>
    </dgm:pt>
    <dgm:pt modelId="{D819CF93-3E1D-4FAD-B237-47F9E43595BB}" type="pres">
      <dgm:prSet presAssocID="{9CCB5EAF-EC8E-486C-B579-1BD84277CDB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4A6FCB0E-1E1F-4212-8009-6ECA78F8B95D}" type="pres">
      <dgm:prSet presAssocID="{9CCB5EAF-EC8E-486C-B579-1BD84277CDBD}" presName="spaceRect" presStyleCnt="0"/>
      <dgm:spPr/>
    </dgm:pt>
    <dgm:pt modelId="{A13152BA-C623-4125-A2AF-6C5C7E047E5C}" type="pres">
      <dgm:prSet presAssocID="{9CCB5EAF-EC8E-486C-B579-1BD84277CDBD}" presName="textRect" presStyleLbl="revTx" presStyleIdx="2" presStyleCnt="6">
        <dgm:presLayoutVars>
          <dgm:chMax val="1"/>
          <dgm:chPref val="1"/>
        </dgm:presLayoutVars>
      </dgm:prSet>
      <dgm:spPr/>
    </dgm:pt>
    <dgm:pt modelId="{C6348F1B-A349-46A5-B411-9DFFA4638E1A}" type="pres">
      <dgm:prSet presAssocID="{56DE1B2A-E115-49FE-BCD7-30A620485BBA}" presName="sibTrans" presStyleCnt="0"/>
      <dgm:spPr/>
    </dgm:pt>
    <dgm:pt modelId="{68868BE8-D6EF-4B68-A23C-009ABAE4453F}" type="pres">
      <dgm:prSet presAssocID="{6E52C1B2-9A06-4387-8B78-2993357D5F34}" presName="compNode" presStyleCnt="0"/>
      <dgm:spPr/>
    </dgm:pt>
    <dgm:pt modelId="{7E788B8B-9E18-4CB6-BC55-4B32EEBBF388}" type="pres">
      <dgm:prSet presAssocID="{6E52C1B2-9A06-4387-8B78-2993357D5F34}" presName="iconBgRect" presStyleLbl="bgShp" presStyleIdx="3" presStyleCnt="6"/>
      <dgm:spPr/>
    </dgm:pt>
    <dgm:pt modelId="{C7B1A8AD-8D48-4D1B-A122-8916A31823BB}" type="pres">
      <dgm:prSet presAssocID="{6E52C1B2-9A06-4387-8B78-2993357D5F34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nd outline"/>
        </a:ext>
      </dgm:extLst>
    </dgm:pt>
    <dgm:pt modelId="{D6748FD9-DFDF-41BA-8766-09D34A943D14}" type="pres">
      <dgm:prSet presAssocID="{6E52C1B2-9A06-4387-8B78-2993357D5F34}" presName="spaceRect" presStyleCnt="0"/>
      <dgm:spPr/>
    </dgm:pt>
    <dgm:pt modelId="{A42224CD-BA94-4B6C-9BE8-F9A45087A6D5}" type="pres">
      <dgm:prSet presAssocID="{6E52C1B2-9A06-4387-8B78-2993357D5F34}" presName="textRect" presStyleLbl="revTx" presStyleIdx="3" presStyleCnt="6">
        <dgm:presLayoutVars>
          <dgm:chMax val="1"/>
          <dgm:chPref val="1"/>
        </dgm:presLayoutVars>
      </dgm:prSet>
      <dgm:spPr/>
    </dgm:pt>
    <dgm:pt modelId="{E97B3B4F-FB88-40BD-BDCC-3974DC852013}" type="pres">
      <dgm:prSet presAssocID="{96432798-93E3-45DA-BCC6-58CABADDF1EE}" presName="sibTrans" presStyleCnt="0"/>
      <dgm:spPr/>
    </dgm:pt>
    <dgm:pt modelId="{6B7CA261-A2B5-46D0-95C9-2926805A89C0}" type="pres">
      <dgm:prSet presAssocID="{9363F407-0DC2-47DE-BE3A-F8BA3CBD3375}" presName="compNode" presStyleCnt="0"/>
      <dgm:spPr/>
    </dgm:pt>
    <dgm:pt modelId="{25679FF2-4377-4B94-96A3-018E6A99C2CD}" type="pres">
      <dgm:prSet presAssocID="{9363F407-0DC2-47DE-BE3A-F8BA3CBD3375}" presName="iconBgRect" presStyleLbl="bgShp" presStyleIdx="4" presStyleCnt="6"/>
      <dgm:spPr/>
    </dgm:pt>
    <dgm:pt modelId="{164B8AE5-5EF2-4900-A243-7FC8D9A8DF1C}" type="pres">
      <dgm:prSet presAssocID="{9363F407-0DC2-47DE-BE3A-F8BA3CBD337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 - Asia with solid fill"/>
        </a:ext>
      </dgm:extLst>
    </dgm:pt>
    <dgm:pt modelId="{1E07F06D-C3C1-4570-B4CF-0165E8407B58}" type="pres">
      <dgm:prSet presAssocID="{9363F407-0DC2-47DE-BE3A-F8BA3CBD3375}" presName="spaceRect" presStyleCnt="0"/>
      <dgm:spPr/>
    </dgm:pt>
    <dgm:pt modelId="{533D7664-0B68-41FC-BDE0-3B2E7F483620}" type="pres">
      <dgm:prSet presAssocID="{9363F407-0DC2-47DE-BE3A-F8BA3CBD3375}" presName="textRect" presStyleLbl="revTx" presStyleIdx="4" presStyleCnt="6">
        <dgm:presLayoutVars>
          <dgm:chMax val="1"/>
          <dgm:chPref val="1"/>
        </dgm:presLayoutVars>
      </dgm:prSet>
      <dgm:spPr/>
    </dgm:pt>
    <dgm:pt modelId="{23A18065-1EBF-4F9F-A652-C4AB6FDBC8AE}" type="pres">
      <dgm:prSet presAssocID="{AEAF6CD7-6613-48C3-A86D-3539D343607C}" presName="sibTrans" presStyleCnt="0"/>
      <dgm:spPr/>
    </dgm:pt>
    <dgm:pt modelId="{EB877CAF-55BF-406C-97E9-32BDC872FE9D}" type="pres">
      <dgm:prSet presAssocID="{E6AAC3F5-CB4D-4360-AFBF-F5592C7B4688}" presName="compNode" presStyleCnt="0"/>
      <dgm:spPr/>
    </dgm:pt>
    <dgm:pt modelId="{A3887C62-F491-4B59-BE51-4D86447CCC35}" type="pres">
      <dgm:prSet presAssocID="{E6AAC3F5-CB4D-4360-AFBF-F5592C7B4688}" presName="iconBgRect" presStyleLbl="bgShp" presStyleIdx="5" presStyleCnt="6"/>
      <dgm:spPr/>
    </dgm:pt>
    <dgm:pt modelId="{28FED5F6-C7E4-4C99-8EC4-50B4C19956B9}" type="pres">
      <dgm:prSet presAssocID="{E6AAC3F5-CB4D-4360-AFBF-F5592C7B468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 Scan outline"/>
        </a:ext>
      </dgm:extLst>
    </dgm:pt>
    <dgm:pt modelId="{B7D73D6A-D33F-476D-A041-269665CE3629}" type="pres">
      <dgm:prSet presAssocID="{E6AAC3F5-CB4D-4360-AFBF-F5592C7B4688}" presName="spaceRect" presStyleCnt="0"/>
      <dgm:spPr/>
    </dgm:pt>
    <dgm:pt modelId="{E2AA015B-7FCA-461B-9954-8BCB435F8D90}" type="pres">
      <dgm:prSet presAssocID="{E6AAC3F5-CB4D-4360-AFBF-F5592C7B468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BDA6F03-0AE7-4FDF-BB99-326F4FDB9BC6}" type="presOf" srcId="{9CCB5EAF-EC8E-486C-B579-1BD84277CDBD}" destId="{A13152BA-C623-4125-A2AF-6C5C7E047E5C}" srcOrd="0" destOrd="0" presId="urn:microsoft.com/office/officeart/2018/5/layout/IconCircleLabelList"/>
    <dgm:cxn modelId="{21CF1707-8BFF-4924-9FAE-076D02D6EC35}" type="presOf" srcId="{6E52C1B2-9A06-4387-8B78-2993357D5F34}" destId="{A42224CD-BA94-4B6C-9BE8-F9A45087A6D5}" srcOrd="0" destOrd="0" presId="urn:microsoft.com/office/officeart/2018/5/layout/IconCircleLabelList"/>
    <dgm:cxn modelId="{5217591C-09D4-4128-B1D9-BC9313A27398}" srcId="{A98F16E8-545B-4A8E-AA80-3D2204A918DF}" destId="{9CCB5EAF-EC8E-486C-B579-1BD84277CDBD}" srcOrd="2" destOrd="0" parTransId="{FB452E8B-17EF-4DB5-9C85-185EDB40F083}" sibTransId="{56DE1B2A-E115-49FE-BCD7-30A620485BBA}"/>
    <dgm:cxn modelId="{DFF90C33-4C13-4456-9BC2-7D6F58FDDA83}" type="presOf" srcId="{A98F16E8-545B-4A8E-AA80-3D2204A918DF}" destId="{1C4C6A2E-3143-4764-9D76-8BDE660BE154}" srcOrd="0" destOrd="0" presId="urn:microsoft.com/office/officeart/2018/5/layout/IconCircleLabelList"/>
    <dgm:cxn modelId="{1C58CB5B-78AD-4048-90BF-EAB5864BDAFD}" type="presOf" srcId="{FCF320C9-E622-41C1-8B84-DB9A571AA907}" destId="{844ADE52-3AFF-4F97-8701-2FFA45E8CED9}" srcOrd="0" destOrd="0" presId="urn:microsoft.com/office/officeart/2018/5/layout/IconCircleLabelList"/>
    <dgm:cxn modelId="{8588AE44-C3D8-4633-8377-1A344A71CC66}" srcId="{A98F16E8-545B-4A8E-AA80-3D2204A918DF}" destId="{89B1AF64-8DC1-41CD-B7A4-D55B79FFC4D5}" srcOrd="1" destOrd="0" parTransId="{18966613-F2A4-4EC1-B681-8F2279B8CB0F}" sibTransId="{7DFBBE77-A77F-4B5B-B374-AB168D59F488}"/>
    <dgm:cxn modelId="{9BEFE56D-F0F0-4060-B9C1-EF75B6F6B47B}" type="presOf" srcId="{89B1AF64-8DC1-41CD-B7A4-D55B79FFC4D5}" destId="{840CC8B2-B3A2-45F3-A36E-4E22234CB9AB}" srcOrd="0" destOrd="0" presId="urn:microsoft.com/office/officeart/2018/5/layout/IconCircleLabelList"/>
    <dgm:cxn modelId="{A84BED72-4AF2-413D-93B9-072713FFFF1F}" srcId="{A98F16E8-545B-4A8E-AA80-3D2204A918DF}" destId="{9363F407-0DC2-47DE-BE3A-F8BA3CBD3375}" srcOrd="4" destOrd="0" parTransId="{01D92779-F627-4749-B46B-D6EDEC77675F}" sibTransId="{AEAF6CD7-6613-48C3-A86D-3539D343607C}"/>
    <dgm:cxn modelId="{DC7BDFAB-5C71-4AA0-9DA0-627F0EA5CFD7}" srcId="{A98F16E8-545B-4A8E-AA80-3D2204A918DF}" destId="{6E52C1B2-9A06-4387-8B78-2993357D5F34}" srcOrd="3" destOrd="0" parTransId="{2A3D0691-FDAA-4023-BC10-0EE939FFEAA1}" sibTransId="{96432798-93E3-45DA-BCC6-58CABADDF1EE}"/>
    <dgm:cxn modelId="{278F54B4-DF9E-4C92-981D-6C449EE27C47}" type="presOf" srcId="{9363F407-0DC2-47DE-BE3A-F8BA3CBD3375}" destId="{533D7664-0B68-41FC-BDE0-3B2E7F483620}" srcOrd="0" destOrd="0" presId="urn:microsoft.com/office/officeart/2018/5/layout/IconCircleLabelList"/>
    <dgm:cxn modelId="{09A38DB4-0D9A-43A1-97D4-FFE10507D526}" type="presOf" srcId="{E6AAC3F5-CB4D-4360-AFBF-F5592C7B4688}" destId="{E2AA015B-7FCA-461B-9954-8BCB435F8D90}" srcOrd="0" destOrd="0" presId="urn:microsoft.com/office/officeart/2018/5/layout/IconCircleLabelList"/>
    <dgm:cxn modelId="{80759ED6-36D7-4CC4-B19E-5F766263E79C}" srcId="{A98F16E8-545B-4A8E-AA80-3D2204A918DF}" destId="{E6AAC3F5-CB4D-4360-AFBF-F5592C7B4688}" srcOrd="5" destOrd="0" parTransId="{3DF22085-C282-4267-B6E7-4380E5E8F7FA}" sibTransId="{36241FF0-DAE3-49C0-8D6A-140B81504BD7}"/>
    <dgm:cxn modelId="{918E5AF8-5EF7-485B-A464-6E8D3C4A8BBC}" srcId="{A98F16E8-545B-4A8E-AA80-3D2204A918DF}" destId="{FCF320C9-E622-41C1-8B84-DB9A571AA907}" srcOrd="0" destOrd="0" parTransId="{3F4986A8-CBEE-4B44-9F32-392DE4BE6E14}" sibTransId="{6A33D4E5-A7FE-4377-A1BF-0095BF1DF011}"/>
    <dgm:cxn modelId="{F3693C2F-A0C1-4143-ACA2-8724E0C8D37D}" type="presParOf" srcId="{1C4C6A2E-3143-4764-9D76-8BDE660BE154}" destId="{5A28B4A5-BD03-4F6F-ABC1-6F46504320E2}" srcOrd="0" destOrd="0" presId="urn:microsoft.com/office/officeart/2018/5/layout/IconCircleLabelList"/>
    <dgm:cxn modelId="{033F2B18-2B6D-47CA-96E1-B4E7E9110654}" type="presParOf" srcId="{5A28B4A5-BD03-4F6F-ABC1-6F46504320E2}" destId="{B73C4099-A861-433A-8EDC-8016C4F478ED}" srcOrd="0" destOrd="0" presId="urn:microsoft.com/office/officeart/2018/5/layout/IconCircleLabelList"/>
    <dgm:cxn modelId="{E84B0ED6-D49B-46F7-A22D-8A82BD8A5001}" type="presParOf" srcId="{5A28B4A5-BD03-4F6F-ABC1-6F46504320E2}" destId="{23112D1A-7443-491C-88D7-D1B24AFA3D9F}" srcOrd="1" destOrd="0" presId="urn:microsoft.com/office/officeart/2018/5/layout/IconCircleLabelList"/>
    <dgm:cxn modelId="{190747EB-DFD9-480F-B004-C052EF717984}" type="presParOf" srcId="{5A28B4A5-BD03-4F6F-ABC1-6F46504320E2}" destId="{AC844BA7-79F5-46B8-87D1-33F967C7CE08}" srcOrd="2" destOrd="0" presId="urn:microsoft.com/office/officeart/2018/5/layout/IconCircleLabelList"/>
    <dgm:cxn modelId="{18689D4F-8A1C-4AA1-B636-9C6E0E636128}" type="presParOf" srcId="{5A28B4A5-BD03-4F6F-ABC1-6F46504320E2}" destId="{844ADE52-3AFF-4F97-8701-2FFA45E8CED9}" srcOrd="3" destOrd="0" presId="urn:microsoft.com/office/officeart/2018/5/layout/IconCircleLabelList"/>
    <dgm:cxn modelId="{6B0D9AAA-CB6C-4836-BD39-1A94CB0CFF06}" type="presParOf" srcId="{1C4C6A2E-3143-4764-9D76-8BDE660BE154}" destId="{A341F387-8A1C-40F0-8CC1-C7A37E856689}" srcOrd="1" destOrd="0" presId="urn:microsoft.com/office/officeart/2018/5/layout/IconCircleLabelList"/>
    <dgm:cxn modelId="{F2466EB7-E719-4A72-B164-A8095EB6A4D6}" type="presParOf" srcId="{1C4C6A2E-3143-4764-9D76-8BDE660BE154}" destId="{CAB4F9E0-F8F8-45C2-A141-B5460E156CFC}" srcOrd="2" destOrd="0" presId="urn:microsoft.com/office/officeart/2018/5/layout/IconCircleLabelList"/>
    <dgm:cxn modelId="{2232F118-ED34-481B-A4F4-F3F4BA9ED8BD}" type="presParOf" srcId="{CAB4F9E0-F8F8-45C2-A141-B5460E156CFC}" destId="{0D1D668B-376F-4599-94D1-49568C34AE3B}" srcOrd="0" destOrd="0" presId="urn:microsoft.com/office/officeart/2018/5/layout/IconCircleLabelList"/>
    <dgm:cxn modelId="{6782281D-F2B9-47C0-BC8B-1E0E02B34016}" type="presParOf" srcId="{CAB4F9E0-F8F8-45C2-A141-B5460E156CFC}" destId="{AF4E4E5A-B66C-4012-B44F-6C1915CFC2BE}" srcOrd="1" destOrd="0" presId="urn:microsoft.com/office/officeart/2018/5/layout/IconCircleLabelList"/>
    <dgm:cxn modelId="{26F80ED0-7AEE-4721-9788-5B87404A420C}" type="presParOf" srcId="{CAB4F9E0-F8F8-45C2-A141-B5460E156CFC}" destId="{FFC482AE-9E65-43B5-8822-0A82236DF541}" srcOrd="2" destOrd="0" presId="urn:microsoft.com/office/officeart/2018/5/layout/IconCircleLabelList"/>
    <dgm:cxn modelId="{08E842EC-616F-4EA1-9180-51A4670FC1F9}" type="presParOf" srcId="{CAB4F9E0-F8F8-45C2-A141-B5460E156CFC}" destId="{840CC8B2-B3A2-45F3-A36E-4E22234CB9AB}" srcOrd="3" destOrd="0" presId="urn:microsoft.com/office/officeart/2018/5/layout/IconCircleLabelList"/>
    <dgm:cxn modelId="{F7EAB761-86EF-4464-B459-C8FDFDBD31A5}" type="presParOf" srcId="{1C4C6A2E-3143-4764-9D76-8BDE660BE154}" destId="{85D48979-92AF-439C-B6AA-07A4A3EFB9BA}" srcOrd="3" destOrd="0" presId="urn:microsoft.com/office/officeart/2018/5/layout/IconCircleLabelList"/>
    <dgm:cxn modelId="{8A0C59DE-0880-4BEE-8CD3-9D2A1754C388}" type="presParOf" srcId="{1C4C6A2E-3143-4764-9D76-8BDE660BE154}" destId="{1F4B3FEE-E86C-4DC1-B78F-174B152A96A6}" srcOrd="4" destOrd="0" presId="urn:microsoft.com/office/officeart/2018/5/layout/IconCircleLabelList"/>
    <dgm:cxn modelId="{065A46B5-A2E0-416F-832B-FDF325E252E4}" type="presParOf" srcId="{1F4B3FEE-E86C-4DC1-B78F-174B152A96A6}" destId="{607B32D1-D101-458D-B80A-2764CA8C65F7}" srcOrd="0" destOrd="0" presId="urn:microsoft.com/office/officeart/2018/5/layout/IconCircleLabelList"/>
    <dgm:cxn modelId="{2192294F-F0B3-4485-8BFC-266E4C6BE00A}" type="presParOf" srcId="{1F4B3FEE-E86C-4DC1-B78F-174B152A96A6}" destId="{D819CF93-3E1D-4FAD-B237-47F9E43595BB}" srcOrd="1" destOrd="0" presId="urn:microsoft.com/office/officeart/2018/5/layout/IconCircleLabelList"/>
    <dgm:cxn modelId="{20696524-A00E-4039-B7A7-B0A7DB73B34A}" type="presParOf" srcId="{1F4B3FEE-E86C-4DC1-B78F-174B152A96A6}" destId="{4A6FCB0E-1E1F-4212-8009-6ECA78F8B95D}" srcOrd="2" destOrd="0" presId="urn:microsoft.com/office/officeart/2018/5/layout/IconCircleLabelList"/>
    <dgm:cxn modelId="{FBF01495-C0BA-4F94-8100-A4D088522768}" type="presParOf" srcId="{1F4B3FEE-E86C-4DC1-B78F-174B152A96A6}" destId="{A13152BA-C623-4125-A2AF-6C5C7E047E5C}" srcOrd="3" destOrd="0" presId="urn:microsoft.com/office/officeart/2018/5/layout/IconCircleLabelList"/>
    <dgm:cxn modelId="{AF66EBD8-BB21-418E-B510-6E278BD50862}" type="presParOf" srcId="{1C4C6A2E-3143-4764-9D76-8BDE660BE154}" destId="{C6348F1B-A349-46A5-B411-9DFFA4638E1A}" srcOrd="5" destOrd="0" presId="urn:microsoft.com/office/officeart/2018/5/layout/IconCircleLabelList"/>
    <dgm:cxn modelId="{CBA22F4E-3FA7-418A-9620-DCA344E261F1}" type="presParOf" srcId="{1C4C6A2E-3143-4764-9D76-8BDE660BE154}" destId="{68868BE8-D6EF-4B68-A23C-009ABAE4453F}" srcOrd="6" destOrd="0" presId="urn:microsoft.com/office/officeart/2018/5/layout/IconCircleLabelList"/>
    <dgm:cxn modelId="{70FFC441-E67E-48B3-84D6-664866F25F14}" type="presParOf" srcId="{68868BE8-D6EF-4B68-A23C-009ABAE4453F}" destId="{7E788B8B-9E18-4CB6-BC55-4B32EEBBF388}" srcOrd="0" destOrd="0" presId="urn:microsoft.com/office/officeart/2018/5/layout/IconCircleLabelList"/>
    <dgm:cxn modelId="{EB67C19F-91B9-4C8D-9667-020F2C4610E1}" type="presParOf" srcId="{68868BE8-D6EF-4B68-A23C-009ABAE4453F}" destId="{C7B1A8AD-8D48-4D1B-A122-8916A31823BB}" srcOrd="1" destOrd="0" presId="urn:microsoft.com/office/officeart/2018/5/layout/IconCircleLabelList"/>
    <dgm:cxn modelId="{EBC78C2E-1F48-47AA-B7F9-E5FB72ED89FE}" type="presParOf" srcId="{68868BE8-D6EF-4B68-A23C-009ABAE4453F}" destId="{D6748FD9-DFDF-41BA-8766-09D34A943D14}" srcOrd="2" destOrd="0" presId="urn:microsoft.com/office/officeart/2018/5/layout/IconCircleLabelList"/>
    <dgm:cxn modelId="{B09C731A-9AAA-4F53-8E53-60A73AE89F1A}" type="presParOf" srcId="{68868BE8-D6EF-4B68-A23C-009ABAE4453F}" destId="{A42224CD-BA94-4B6C-9BE8-F9A45087A6D5}" srcOrd="3" destOrd="0" presId="urn:microsoft.com/office/officeart/2018/5/layout/IconCircleLabelList"/>
    <dgm:cxn modelId="{525C725B-1EAC-4D0B-961A-DD5CDB4E6961}" type="presParOf" srcId="{1C4C6A2E-3143-4764-9D76-8BDE660BE154}" destId="{E97B3B4F-FB88-40BD-BDCC-3974DC852013}" srcOrd="7" destOrd="0" presId="urn:microsoft.com/office/officeart/2018/5/layout/IconCircleLabelList"/>
    <dgm:cxn modelId="{93F5D164-701A-4752-9B41-A79E97C41690}" type="presParOf" srcId="{1C4C6A2E-3143-4764-9D76-8BDE660BE154}" destId="{6B7CA261-A2B5-46D0-95C9-2926805A89C0}" srcOrd="8" destOrd="0" presId="urn:microsoft.com/office/officeart/2018/5/layout/IconCircleLabelList"/>
    <dgm:cxn modelId="{41A1F66D-394B-4EE3-9276-73CF925E3A6B}" type="presParOf" srcId="{6B7CA261-A2B5-46D0-95C9-2926805A89C0}" destId="{25679FF2-4377-4B94-96A3-018E6A99C2CD}" srcOrd="0" destOrd="0" presId="urn:microsoft.com/office/officeart/2018/5/layout/IconCircleLabelList"/>
    <dgm:cxn modelId="{C7F0972F-673B-46FD-B0F2-E25BAFB0571B}" type="presParOf" srcId="{6B7CA261-A2B5-46D0-95C9-2926805A89C0}" destId="{164B8AE5-5EF2-4900-A243-7FC8D9A8DF1C}" srcOrd="1" destOrd="0" presId="urn:microsoft.com/office/officeart/2018/5/layout/IconCircleLabelList"/>
    <dgm:cxn modelId="{A6DA2889-5CC4-4E84-AFBB-94EDE92BD601}" type="presParOf" srcId="{6B7CA261-A2B5-46D0-95C9-2926805A89C0}" destId="{1E07F06D-C3C1-4570-B4CF-0165E8407B58}" srcOrd="2" destOrd="0" presId="urn:microsoft.com/office/officeart/2018/5/layout/IconCircleLabelList"/>
    <dgm:cxn modelId="{924057ED-2796-4F4F-9D08-0CDA559615D4}" type="presParOf" srcId="{6B7CA261-A2B5-46D0-95C9-2926805A89C0}" destId="{533D7664-0B68-41FC-BDE0-3B2E7F483620}" srcOrd="3" destOrd="0" presId="urn:microsoft.com/office/officeart/2018/5/layout/IconCircleLabelList"/>
    <dgm:cxn modelId="{059B6837-0D16-401B-9195-8CD4438E5A21}" type="presParOf" srcId="{1C4C6A2E-3143-4764-9D76-8BDE660BE154}" destId="{23A18065-1EBF-4F9F-A652-C4AB6FDBC8AE}" srcOrd="9" destOrd="0" presId="urn:microsoft.com/office/officeart/2018/5/layout/IconCircleLabelList"/>
    <dgm:cxn modelId="{4D61BDB4-F8C7-44ED-AEE5-A37419F2DA2A}" type="presParOf" srcId="{1C4C6A2E-3143-4764-9D76-8BDE660BE154}" destId="{EB877CAF-55BF-406C-97E9-32BDC872FE9D}" srcOrd="10" destOrd="0" presId="urn:microsoft.com/office/officeart/2018/5/layout/IconCircleLabelList"/>
    <dgm:cxn modelId="{932049FA-C2EF-4C8E-AB98-79D3A8E5C51C}" type="presParOf" srcId="{EB877CAF-55BF-406C-97E9-32BDC872FE9D}" destId="{A3887C62-F491-4B59-BE51-4D86447CCC35}" srcOrd="0" destOrd="0" presId="urn:microsoft.com/office/officeart/2018/5/layout/IconCircleLabelList"/>
    <dgm:cxn modelId="{D45CD279-7291-4EC5-A1B2-BFBCB0821E53}" type="presParOf" srcId="{EB877CAF-55BF-406C-97E9-32BDC872FE9D}" destId="{28FED5F6-C7E4-4C99-8EC4-50B4C19956B9}" srcOrd="1" destOrd="0" presId="urn:microsoft.com/office/officeart/2018/5/layout/IconCircleLabelList"/>
    <dgm:cxn modelId="{2F106AF8-6D83-4638-871B-990E1750CA06}" type="presParOf" srcId="{EB877CAF-55BF-406C-97E9-32BDC872FE9D}" destId="{B7D73D6A-D33F-476D-A041-269665CE3629}" srcOrd="2" destOrd="0" presId="urn:microsoft.com/office/officeart/2018/5/layout/IconCircleLabelList"/>
    <dgm:cxn modelId="{0CDE2FDA-F349-4EA5-B444-ED4A417748CA}" type="presParOf" srcId="{EB877CAF-55BF-406C-97E9-32BDC872FE9D}" destId="{E2AA015B-7FCA-461B-9954-8BCB435F8D9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3C4099-A861-433A-8EDC-8016C4F478ED}">
      <dsp:nvSpPr>
        <dsp:cNvPr id="0" name=""/>
        <dsp:cNvSpPr/>
      </dsp:nvSpPr>
      <dsp:spPr>
        <a:xfrm>
          <a:off x="1264000" y="0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12D1A-7443-491C-88D7-D1B24AFA3D9F}">
      <dsp:nvSpPr>
        <dsp:cNvPr id="0" name=""/>
        <dsp:cNvSpPr/>
      </dsp:nvSpPr>
      <dsp:spPr>
        <a:xfrm>
          <a:off x="1484061" y="220273"/>
          <a:ext cx="592470" cy="5924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4ADE52-3AFF-4F97-8701-2FFA45E8CED9}">
      <dsp:nvSpPr>
        <dsp:cNvPr id="0" name=""/>
        <dsp:cNvSpPr/>
      </dsp:nvSpPr>
      <dsp:spPr>
        <a:xfrm>
          <a:off x="933909" y="1354431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/>
            <a:t>Instant Messaging:</a:t>
          </a:r>
          <a:endParaRPr lang="en-US" sz="1500" kern="1200" dirty="0"/>
        </a:p>
      </dsp:txBody>
      <dsp:txXfrm>
        <a:off x="933909" y="1354431"/>
        <a:ext cx="1692773" cy="677109"/>
      </dsp:txXfrm>
    </dsp:sp>
    <dsp:sp modelId="{0D1D668B-376F-4599-94D1-49568C34AE3B}">
      <dsp:nvSpPr>
        <dsp:cNvPr id="0" name=""/>
        <dsp:cNvSpPr/>
      </dsp:nvSpPr>
      <dsp:spPr>
        <a:xfrm>
          <a:off x="3253009" y="212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E4E5A-B66C-4012-B44F-6C1915CFC2BE}">
      <dsp:nvSpPr>
        <dsp:cNvPr id="0" name=""/>
        <dsp:cNvSpPr/>
      </dsp:nvSpPr>
      <dsp:spPr>
        <a:xfrm>
          <a:off x="3473070" y="220273"/>
          <a:ext cx="592470" cy="5924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CC8B2-B3A2-45F3-A36E-4E22234CB9AB}">
      <dsp:nvSpPr>
        <dsp:cNvPr id="0" name=""/>
        <dsp:cNvSpPr/>
      </dsp:nvSpPr>
      <dsp:spPr>
        <a:xfrm>
          <a:off x="2922918" y="1354431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0" i="0" kern="1200" dirty="0"/>
            <a:t>ACCESSIBLE TO EVERYONE</a:t>
          </a:r>
          <a:endParaRPr lang="en-US" sz="1500" kern="1200" dirty="0"/>
        </a:p>
      </dsp:txBody>
      <dsp:txXfrm>
        <a:off x="2922918" y="1354431"/>
        <a:ext cx="1692773" cy="677109"/>
      </dsp:txXfrm>
    </dsp:sp>
    <dsp:sp modelId="{607B32D1-D101-458D-B80A-2764CA8C65F7}">
      <dsp:nvSpPr>
        <dsp:cNvPr id="0" name=""/>
        <dsp:cNvSpPr/>
      </dsp:nvSpPr>
      <dsp:spPr>
        <a:xfrm>
          <a:off x="5242018" y="212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9CF93-3E1D-4FAD-B237-47F9E43595BB}">
      <dsp:nvSpPr>
        <dsp:cNvPr id="0" name=""/>
        <dsp:cNvSpPr/>
      </dsp:nvSpPr>
      <dsp:spPr>
        <a:xfrm>
          <a:off x="5462078" y="220273"/>
          <a:ext cx="592470" cy="5924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152BA-C623-4125-A2AF-6C5C7E047E5C}">
      <dsp:nvSpPr>
        <dsp:cNvPr id="0" name=""/>
        <dsp:cNvSpPr/>
      </dsp:nvSpPr>
      <dsp:spPr>
        <a:xfrm>
          <a:off x="4911927" y="1354431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Encourage people to stay connected</a:t>
          </a:r>
        </a:p>
      </dsp:txBody>
      <dsp:txXfrm>
        <a:off x="4911927" y="1354431"/>
        <a:ext cx="1692773" cy="677109"/>
      </dsp:txXfrm>
    </dsp:sp>
    <dsp:sp modelId="{7E788B8B-9E18-4CB6-BC55-4B32EEBBF388}">
      <dsp:nvSpPr>
        <dsp:cNvPr id="0" name=""/>
        <dsp:cNvSpPr/>
      </dsp:nvSpPr>
      <dsp:spPr>
        <a:xfrm>
          <a:off x="1264000" y="2454734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B1A8AD-8D48-4D1B-A122-8916A31823BB}">
      <dsp:nvSpPr>
        <dsp:cNvPr id="0" name=""/>
        <dsp:cNvSpPr/>
      </dsp:nvSpPr>
      <dsp:spPr>
        <a:xfrm>
          <a:off x="1484061" y="2674794"/>
          <a:ext cx="592470" cy="5924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2224CD-BA94-4B6C-9BE8-F9A45087A6D5}">
      <dsp:nvSpPr>
        <dsp:cNvPr id="0" name=""/>
        <dsp:cNvSpPr/>
      </dsp:nvSpPr>
      <dsp:spPr>
        <a:xfrm>
          <a:off x="933909" y="3808952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/>
            <a:t>Multimedia Messaging</a:t>
          </a:r>
          <a:r>
            <a:rPr lang="en-US" sz="1500" kern="1200" dirty="0"/>
            <a:t> </a:t>
          </a:r>
        </a:p>
      </dsp:txBody>
      <dsp:txXfrm>
        <a:off x="933909" y="3808952"/>
        <a:ext cx="1692773" cy="677109"/>
      </dsp:txXfrm>
    </dsp:sp>
    <dsp:sp modelId="{25679FF2-4377-4B94-96A3-018E6A99C2CD}">
      <dsp:nvSpPr>
        <dsp:cNvPr id="0" name=""/>
        <dsp:cNvSpPr/>
      </dsp:nvSpPr>
      <dsp:spPr>
        <a:xfrm>
          <a:off x="3253009" y="2454734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B8AE5-5EF2-4900-A243-7FC8D9A8DF1C}">
      <dsp:nvSpPr>
        <dsp:cNvPr id="0" name=""/>
        <dsp:cNvSpPr/>
      </dsp:nvSpPr>
      <dsp:spPr>
        <a:xfrm>
          <a:off x="3473070" y="2674794"/>
          <a:ext cx="592470" cy="59247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D7664-0B68-41FC-BDE0-3B2E7F483620}">
      <dsp:nvSpPr>
        <dsp:cNvPr id="0" name=""/>
        <dsp:cNvSpPr/>
      </dsp:nvSpPr>
      <dsp:spPr>
        <a:xfrm>
          <a:off x="2922918" y="3808952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International communication</a:t>
          </a:r>
        </a:p>
      </dsp:txBody>
      <dsp:txXfrm>
        <a:off x="2922918" y="3808952"/>
        <a:ext cx="1692773" cy="677109"/>
      </dsp:txXfrm>
    </dsp:sp>
    <dsp:sp modelId="{A3887C62-F491-4B59-BE51-4D86447CCC35}">
      <dsp:nvSpPr>
        <dsp:cNvPr id="0" name=""/>
        <dsp:cNvSpPr/>
      </dsp:nvSpPr>
      <dsp:spPr>
        <a:xfrm>
          <a:off x="5242018" y="2454734"/>
          <a:ext cx="1032591" cy="103259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FED5F6-C7E4-4C99-8EC4-50B4C19956B9}">
      <dsp:nvSpPr>
        <dsp:cNvPr id="0" name=""/>
        <dsp:cNvSpPr/>
      </dsp:nvSpPr>
      <dsp:spPr>
        <a:xfrm>
          <a:off x="5462078" y="2674794"/>
          <a:ext cx="592470" cy="59247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A015B-7FCA-461B-9954-8BCB435F8D90}">
      <dsp:nvSpPr>
        <dsp:cNvPr id="0" name=""/>
        <dsp:cNvSpPr/>
      </dsp:nvSpPr>
      <dsp:spPr>
        <a:xfrm>
          <a:off x="4911927" y="3808952"/>
          <a:ext cx="1692773" cy="677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privacy</a:t>
          </a:r>
        </a:p>
      </dsp:txBody>
      <dsp:txXfrm>
        <a:off x="4911927" y="3808952"/>
        <a:ext cx="1692773" cy="677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255C-7362-B23C-57ED-BE74939A7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6C180F-8953-D65E-2D3A-FB644665B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DC5C8-DC19-277A-BA0C-194B4F988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9FAC7-070F-5A59-6084-992CC3D5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5BE4D-CD2F-A661-7479-D15A1956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03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206F8-F217-A365-7E6D-87A15A87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E7B8C1-1B90-62FF-A3F7-B664494D9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31CA4-375B-CD76-AE71-8F7F79BEB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FD81D-9397-0E3B-F596-CF96F5DBE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9BE5-7E85-F7C1-6F29-5FC60247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9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C9D0F-0F97-7ED0-1630-3BBD61FA92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A03F8-EA15-71E5-8BAE-AE7CA4E62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9C99F-9119-1A81-CEDC-E34C59C9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7389D-9704-A07D-B870-6CDBA9838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59F9-9392-5BBC-3269-3B5F1DA4B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87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402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5046E27-2716-41F3-B206-3CC458190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233362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8834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B0285A-9F90-4279-ADD2-64AFF90BF3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4033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923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350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049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EA0BDB-87B7-4CE3-A3EB-6D29EF608BFC}"/>
              </a:ext>
            </a:extLst>
          </p:cNvPr>
          <p:cNvSpPr txBox="1"/>
          <p:nvPr userDrawn="1"/>
        </p:nvSpPr>
        <p:spPr>
          <a:xfrm>
            <a:off x="11322843" y="6334839"/>
            <a:ext cx="50323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000" dirty="0">
                <a:solidFill>
                  <a:schemeClr val="bg1"/>
                </a:solidFill>
                <a:latin typeface="+mj-lt"/>
                <a:ea typeface="Inter SemiBold" panose="020B0502030000000004" pitchFamily="34" charset="0"/>
              </a:rPr>
              <a:t>/ </a:t>
            </a:r>
            <a:fld id="{49BA30FB-CA1F-46F2-A2CB-DF7CFB533C33}" type="slidenum">
              <a:rPr lang="en-ID" sz="1000" smtClean="0">
                <a:solidFill>
                  <a:schemeClr val="bg1"/>
                </a:solidFill>
                <a:latin typeface="+mj-lt"/>
                <a:ea typeface="Inter SemiBold" panose="020B0502030000000004" pitchFamily="34" charset="0"/>
              </a:rPr>
              <a:pPr algn="ctr"/>
              <a:t>‹#›</a:t>
            </a:fld>
            <a:endParaRPr lang="en-ID" sz="1000" dirty="0">
              <a:solidFill>
                <a:schemeClr val="bg1"/>
              </a:solidFill>
              <a:latin typeface="+mj-lt"/>
              <a:ea typeface="Inter SemiBold" panose="020B05020300000000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E56B379-7563-4208-A7EF-E3A6FC8C2BC8}"/>
              </a:ext>
            </a:extLst>
          </p:cNvPr>
          <p:cNvGrpSpPr/>
          <p:nvPr userDrawn="1"/>
        </p:nvGrpSpPr>
        <p:grpSpPr>
          <a:xfrm>
            <a:off x="1" y="6288672"/>
            <a:ext cx="1052114" cy="338554"/>
            <a:chOff x="1" y="6288672"/>
            <a:chExt cx="1052114" cy="33855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AF5D78-C67C-4259-A650-B9BF64DF4DA8}"/>
                </a:ext>
              </a:extLst>
            </p:cNvPr>
            <p:cNvSpPr txBox="1"/>
            <p:nvPr userDrawn="1"/>
          </p:nvSpPr>
          <p:spPr>
            <a:xfrm>
              <a:off x="182961" y="6288672"/>
              <a:ext cx="8691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bg1">
                      <a:alpha val="50000"/>
                    </a:schemeClr>
                  </a:solidFill>
                  <a:latin typeface="+mj-lt"/>
                  <a:ea typeface="Inter SemiBold" panose="020B0502030000000004" pitchFamily="34" charset="0"/>
                </a:rPr>
                <a:t>2020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E18BA0F-3405-4ABA-B27E-24BE7548EB3A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121445" y="6336506"/>
              <a:ext cx="0" cy="242888"/>
            </a:xfrm>
            <a:prstGeom prst="line">
              <a:avLst/>
            </a:prstGeom>
            <a:ln w="9525"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955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8B0285A-9F90-4279-ADD2-64AFF90BF30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845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558F-FFFF-E746-2578-1BDC5A0D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BB4A3-141E-667F-60C5-847326F6C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1C820-61A6-ACFA-7B8A-E8E8B049A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083A-CDA5-F4B0-AD5B-0F7FE6253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D9CA7-105B-63F8-3D0C-850AA0169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521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3B6C0E16-3D4D-4DBE-B7BB-2EF0CD2B0C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11847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5F371DD-485B-4990-B523-DF224992A96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7" y="0"/>
            <a:ext cx="4149724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9804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45291DD-EBB2-445F-936B-0798E96DB8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28617" y="1584633"/>
            <a:ext cx="3688736" cy="3688736"/>
          </a:xfrm>
          <a:custGeom>
            <a:avLst/>
            <a:gdLst>
              <a:gd name="connsiteX0" fmla="*/ 1844368 w 3688736"/>
              <a:gd name="connsiteY0" fmla="*/ 0 h 3688736"/>
              <a:gd name="connsiteX1" fmla="*/ 3688736 w 3688736"/>
              <a:gd name="connsiteY1" fmla="*/ 1844368 h 3688736"/>
              <a:gd name="connsiteX2" fmla="*/ 1844368 w 3688736"/>
              <a:gd name="connsiteY2" fmla="*/ 3688736 h 3688736"/>
              <a:gd name="connsiteX3" fmla="*/ 0 w 3688736"/>
              <a:gd name="connsiteY3" fmla="*/ 1844368 h 3688736"/>
              <a:gd name="connsiteX4" fmla="*/ 1844368 w 3688736"/>
              <a:gd name="connsiteY4" fmla="*/ 0 h 3688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8736" h="3688736">
                <a:moveTo>
                  <a:pt x="1844368" y="0"/>
                </a:moveTo>
                <a:cubicBezTo>
                  <a:pt x="2862985" y="0"/>
                  <a:pt x="3688736" y="825752"/>
                  <a:pt x="3688736" y="1844368"/>
                </a:cubicBezTo>
                <a:cubicBezTo>
                  <a:pt x="3688736" y="2862985"/>
                  <a:pt x="2862985" y="3688736"/>
                  <a:pt x="1844368" y="3688736"/>
                </a:cubicBezTo>
                <a:cubicBezTo>
                  <a:pt x="825752" y="3688736"/>
                  <a:pt x="0" y="2862985"/>
                  <a:pt x="0" y="1844368"/>
                </a:cubicBezTo>
                <a:cubicBezTo>
                  <a:pt x="0" y="825752"/>
                  <a:pt x="825752" y="0"/>
                  <a:pt x="1844368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56543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E6E9681-ADB5-4665-9A6E-5D257E41A1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30723" y="1590879"/>
            <a:ext cx="2439124" cy="2324100"/>
          </a:xfrm>
          <a:custGeom>
            <a:avLst/>
            <a:gdLst>
              <a:gd name="connsiteX0" fmla="*/ 63518 w 2439124"/>
              <a:gd name="connsiteY0" fmla="*/ 0 h 2324100"/>
              <a:gd name="connsiteX1" fmla="*/ 2375606 w 2439124"/>
              <a:gd name="connsiteY1" fmla="*/ 0 h 2324100"/>
              <a:gd name="connsiteX2" fmla="*/ 2439124 w 2439124"/>
              <a:gd name="connsiteY2" fmla="*/ 63518 h 2324100"/>
              <a:gd name="connsiteX3" fmla="*/ 2439124 w 2439124"/>
              <a:gd name="connsiteY3" fmla="*/ 2260582 h 2324100"/>
              <a:gd name="connsiteX4" fmla="*/ 2375606 w 2439124"/>
              <a:gd name="connsiteY4" fmla="*/ 2324100 h 2324100"/>
              <a:gd name="connsiteX5" fmla="*/ 63518 w 2439124"/>
              <a:gd name="connsiteY5" fmla="*/ 2324100 h 2324100"/>
              <a:gd name="connsiteX6" fmla="*/ 0 w 2439124"/>
              <a:gd name="connsiteY6" fmla="*/ 2260582 h 2324100"/>
              <a:gd name="connsiteX7" fmla="*/ 0 w 2439124"/>
              <a:gd name="connsiteY7" fmla="*/ 63518 h 2324100"/>
              <a:gd name="connsiteX8" fmla="*/ 63518 w 2439124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9124" h="2324100">
                <a:moveTo>
                  <a:pt x="63518" y="0"/>
                </a:moveTo>
                <a:lnTo>
                  <a:pt x="2375606" y="0"/>
                </a:lnTo>
                <a:cubicBezTo>
                  <a:pt x="2410686" y="0"/>
                  <a:pt x="2439124" y="28438"/>
                  <a:pt x="2439124" y="63518"/>
                </a:cubicBezTo>
                <a:lnTo>
                  <a:pt x="2439124" y="2260582"/>
                </a:lnTo>
                <a:cubicBezTo>
                  <a:pt x="2439124" y="2295662"/>
                  <a:pt x="2410686" y="2324100"/>
                  <a:pt x="2375606" y="2324100"/>
                </a:cubicBezTo>
                <a:lnTo>
                  <a:pt x="63518" y="2324100"/>
                </a:lnTo>
                <a:cubicBezTo>
                  <a:pt x="28438" y="2324100"/>
                  <a:pt x="0" y="2295662"/>
                  <a:pt x="0" y="2260582"/>
                </a:cubicBezTo>
                <a:lnTo>
                  <a:pt x="0" y="63518"/>
                </a:lnTo>
                <a:cubicBezTo>
                  <a:pt x="0" y="28438"/>
                  <a:pt x="28438" y="0"/>
                  <a:pt x="63518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9AD601-D010-48C4-BD13-45D10C1805F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49382" y="1590879"/>
            <a:ext cx="2439124" cy="2324100"/>
          </a:xfrm>
          <a:custGeom>
            <a:avLst/>
            <a:gdLst>
              <a:gd name="connsiteX0" fmla="*/ 63518 w 2439124"/>
              <a:gd name="connsiteY0" fmla="*/ 0 h 2324100"/>
              <a:gd name="connsiteX1" fmla="*/ 2375606 w 2439124"/>
              <a:gd name="connsiteY1" fmla="*/ 0 h 2324100"/>
              <a:gd name="connsiteX2" fmla="*/ 2439124 w 2439124"/>
              <a:gd name="connsiteY2" fmla="*/ 63518 h 2324100"/>
              <a:gd name="connsiteX3" fmla="*/ 2439124 w 2439124"/>
              <a:gd name="connsiteY3" fmla="*/ 2260582 h 2324100"/>
              <a:gd name="connsiteX4" fmla="*/ 2375606 w 2439124"/>
              <a:gd name="connsiteY4" fmla="*/ 2324100 h 2324100"/>
              <a:gd name="connsiteX5" fmla="*/ 63518 w 2439124"/>
              <a:gd name="connsiteY5" fmla="*/ 2324100 h 2324100"/>
              <a:gd name="connsiteX6" fmla="*/ 0 w 2439124"/>
              <a:gd name="connsiteY6" fmla="*/ 2260582 h 2324100"/>
              <a:gd name="connsiteX7" fmla="*/ 0 w 2439124"/>
              <a:gd name="connsiteY7" fmla="*/ 63518 h 2324100"/>
              <a:gd name="connsiteX8" fmla="*/ 63518 w 2439124"/>
              <a:gd name="connsiteY8" fmla="*/ 0 h 232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9124" h="2324100">
                <a:moveTo>
                  <a:pt x="63518" y="0"/>
                </a:moveTo>
                <a:lnTo>
                  <a:pt x="2375606" y="0"/>
                </a:lnTo>
                <a:cubicBezTo>
                  <a:pt x="2410686" y="0"/>
                  <a:pt x="2439124" y="28438"/>
                  <a:pt x="2439124" y="63518"/>
                </a:cubicBezTo>
                <a:lnTo>
                  <a:pt x="2439124" y="2260582"/>
                </a:lnTo>
                <a:cubicBezTo>
                  <a:pt x="2439124" y="2295662"/>
                  <a:pt x="2410686" y="2324100"/>
                  <a:pt x="2375606" y="2324100"/>
                </a:cubicBezTo>
                <a:lnTo>
                  <a:pt x="63518" y="2324100"/>
                </a:lnTo>
                <a:cubicBezTo>
                  <a:pt x="28438" y="2324100"/>
                  <a:pt x="0" y="2295662"/>
                  <a:pt x="0" y="2260582"/>
                </a:cubicBezTo>
                <a:lnTo>
                  <a:pt x="0" y="63518"/>
                </a:lnTo>
                <a:cubicBezTo>
                  <a:pt x="0" y="28438"/>
                  <a:pt x="28438" y="0"/>
                  <a:pt x="63518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5864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0EC29E-F61D-4C95-818D-92870634F38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40344" y="-128855"/>
            <a:ext cx="2325097" cy="2981080"/>
          </a:xfrm>
          <a:prstGeom prst="roundRect">
            <a:avLst>
              <a:gd name="adj" fmla="val 2465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3FC5D6-BA3C-440B-9B84-BE7C139C185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40344" y="3013554"/>
            <a:ext cx="2325097" cy="2981080"/>
          </a:xfrm>
          <a:prstGeom prst="roundRect">
            <a:avLst>
              <a:gd name="adj" fmla="val 2465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75A257-CD68-4517-A69B-00DE4C221E7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31828" y="863366"/>
            <a:ext cx="2325097" cy="2981080"/>
          </a:xfrm>
          <a:prstGeom prst="roundRect">
            <a:avLst>
              <a:gd name="adj" fmla="val 2465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39F448-6E3B-476B-BC45-F7DDA453A36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31828" y="4005776"/>
            <a:ext cx="2325097" cy="2981080"/>
          </a:xfrm>
          <a:prstGeom prst="roundRect">
            <a:avLst>
              <a:gd name="adj" fmla="val 2465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8996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F39A8A-23BF-4FE2-94AD-408CC4D1E436}"/>
              </a:ext>
            </a:extLst>
          </p:cNvPr>
          <p:cNvSpPr/>
          <p:nvPr userDrawn="1"/>
        </p:nvSpPr>
        <p:spPr>
          <a:xfrm>
            <a:off x="3822784" y="0"/>
            <a:ext cx="836921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356BF9-97BF-40F6-8F8A-6A3DF5ABB2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21499" y="800100"/>
            <a:ext cx="3392126" cy="52578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65E468-ECB3-4C29-AAB5-635970CDBC24}"/>
              </a:ext>
            </a:extLst>
          </p:cNvPr>
          <p:cNvSpPr txBox="1"/>
          <p:nvPr userDrawn="1"/>
        </p:nvSpPr>
        <p:spPr>
          <a:xfrm>
            <a:off x="11322843" y="6334839"/>
            <a:ext cx="50323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00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+mj-lt"/>
                <a:ea typeface="Inter SemiBold" panose="020B0502030000000004" pitchFamily="34" charset="0"/>
              </a:rPr>
              <a:t>/ </a:t>
            </a:r>
            <a:fld id="{49BA30FB-CA1F-46F2-A2CB-DF7CFB533C33}" type="slidenum">
              <a:rPr lang="en-ID" sz="1000" smtClean="0">
                <a:solidFill>
                  <a:schemeClr val="accent1"/>
                </a:solidFill>
                <a:latin typeface="+mj-lt"/>
                <a:ea typeface="Inter SemiBold" panose="020B0502030000000004" pitchFamily="34" charset="0"/>
              </a:rPr>
              <a:pPr algn="ctr"/>
              <a:t>‹#›</a:t>
            </a:fld>
            <a:endParaRPr lang="en-ID" sz="1000" dirty="0">
              <a:solidFill>
                <a:schemeClr val="accent1"/>
              </a:solidFill>
              <a:latin typeface="+mj-lt"/>
              <a:ea typeface="Inter Semi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77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3969DA1-29CA-4A4F-8310-51492C00B5E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6885" y="2659885"/>
            <a:ext cx="1538230" cy="1538230"/>
          </a:xfrm>
          <a:custGeom>
            <a:avLst/>
            <a:gdLst>
              <a:gd name="connsiteX0" fmla="*/ 874694 w 1749388"/>
              <a:gd name="connsiteY0" fmla="*/ 0 h 1749388"/>
              <a:gd name="connsiteX1" fmla="*/ 1749388 w 1749388"/>
              <a:gd name="connsiteY1" fmla="*/ 874694 h 1749388"/>
              <a:gd name="connsiteX2" fmla="*/ 874694 w 1749388"/>
              <a:gd name="connsiteY2" fmla="*/ 1749388 h 1749388"/>
              <a:gd name="connsiteX3" fmla="*/ 0 w 1749388"/>
              <a:gd name="connsiteY3" fmla="*/ 874694 h 1749388"/>
              <a:gd name="connsiteX4" fmla="*/ 874694 w 1749388"/>
              <a:gd name="connsiteY4" fmla="*/ 0 h 17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9388" h="1749388">
                <a:moveTo>
                  <a:pt x="874694" y="0"/>
                </a:moveTo>
                <a:cubicBezTo>
                  <a:pt x="1357774" y="0"/>
                  <a:pt x="1749388" y="391614"/>
                  <a:pt x="1749388" y="874694"/>
                </a:cubicBezTo>
                <a:cubicBezTo>
                  <a:pt x="1749388" y="1357774"/>
                  <a:pt x="1357774" y="1749388"/>
                  <a:pt x="874694" y="1749388"/>
                </a:cubicBezTo>
                <a:cubicBezTo>
                  <a:pt x="391614" y="1749388"/>
                  <a:pt x="0" y="1357774"/>
                  <a:pt x="0" y="874694"/>
                </a:cubicBezTo>
                <a:cubicBezTo>
                  <a:pt x="0" y="391614"/>
                  <a:pt x="391614" y="0"/>
                  <a:pt x="874694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0892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CB30CD-3FD7-46F5-91BB-1214758EB06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800100"/>
            <a:ext cx="4044229" cy="5257800"/>
          </a:xfrm>
          <a:custGeom>
            <a:avLst/>
            <a:gdLst>
              <a:gd name="connsiteX0" fmla="*/ 0 w 4044229"/>
              <a:gd name="connsiteY0" fmla="*/ 0 h 5257800"/>
              <a:gd name="connsiteX1" fmla="*/ 4044229 w 4044229"/>
              <a:gd name="connsiteY1" fmla="*/ 0 h 5257800"/>
              <a:gd name="connsiteX2" fmla="*/ 4044229 w 4044229"/>
              <a:gd name="connsiteY2" fmla="*/ 5257800 h 5257800"/>
              <a:gd name="connsiteX3" fmla="*/ 0 w 4044229"/>
              <a:gd name="connsiteY3" fmla="*/ 5257800 h 525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229" h="5257800">
                <a:moveTo>
                  <a:pt x="0" y="0"/>
                </a:moveTo>
                <a:lnTo>
                  <a:pt x="4044229" y="0"/>
                </a:lnTo>
                <a:lnTo>
                  <a:pt x="4044229" y="5257800"/>
                </a:lnTo>
                <a:lnTo>
                  <a:pt x="0" y="52578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762000" dist="889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1186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AFC7D25-248F-49A8-8750-2630B5911A3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50126" y="1448925"/>
            <a:ext cx="3606798" cy="39601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33731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2E50982-D924-4EBC-97F2-11DAB13960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4900" y="3429000"/>
            <a:ext cx="1850634" cy="2235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D7CA839-9818-45B8-B9BF-87959F9883F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54900" y="1193492"/>
            <a:ext cx="1850634" cy="2235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8E968A7-B365-4C42-BBF1-7CD6C6BEFD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05534" y="1193492"/>
            <a:ext cx="1850634" cy="2235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0A1D90-934F-43DA-877E-F175D367C9E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05534" y="3429000"/>
            <a:ext cx="1850634" cy="223550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69988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EBCE-2107-56B8-13D4-6EEE71181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FE0BC-BA95-9003-9119-D87EBD151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B3B899-E9F3-D4C2-D126-E6197EE47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895E-37AA-D7A3-A117-4DDCC52EF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6B0BF-4E70-B253-7A52-3DCD9EA3C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909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486A3BE-CF5B-4E8F-9D79-0AFD7D1DAE6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57054" y="1375837"/>
            <a:ext cx="4160778" cy="23394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48E3630-89DB-4004-A254-2530C096143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93209" y="2215243"/>
            <a:ext cx="4963714" cy="279095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698500" dist="635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12237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B027B0-F7EA-4376-B773-937FD869B71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9503" y="2"/>
            <a:ext cx="3310778" cy="605789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65739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9962532-3C3D-4716-9948-530B3C9D532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49503" y="800100"/>
            <a:ext cx="3310778" cy="60579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62625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15161D7-8882-450C-A9F7-EF8DA32D8CF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77971" y="939524"/>
            <a:ext cx="4978954" cy="4978954"/>
          </a:xfrm>
          <a:custGeom>
            <a:avLst/>
            <a:gdLst>
              <a:gd name="connsiteX0" fmla="*/ 2489477 w 4978954"/>
              <a:gd name="connsiteY0" fmla="*/ 0 h 4978954"/>
              <a:gd name="connsiteX1" fmla="*/ 4978954 w 4978954"/>
              <a:gd name="connsiteY1" fmla="*/ 2489477 h 4978954"/>
              <a:gd name="connsiteX2" fmla="*/ 2489477 w 4978954"/>
              <a:gd name="connsiteY2" fmla="*/ 4978954 h 4978954"/>
              <a:gd name="connsiteX3" fmla="*/ 0 w 4978954"/>
              <a:gd name="connsiteY3" fmla="*/ 2489477 h 4978954"/>
              <a:gd name="connsiteX4" fmla="*/ 2489477 w 4978954"/>
              <a:gd name="connsiteY4" fmla="*/ 0 h 497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954" h="4978954">
                <a:moveTo>
                  <a:pt x="2489477" y="0"/>
                </a:moveTo>
                <a:cubicBezTo>
                  <a:pt x="3864377" y="0"/>
                  <a:pt x="4978954" y="1114577"/>
                  <a:pt x="4978954" y="2489477"/>
                </a:cubicBezTo>
                <a:cubicBezTo>
                  <a:pt x="4978954" y="3864377"/>
                  <a:pt x="3864377" y="4978954"/>
                  <a:pt x="2489477" y="4978954"/>
                </a:cubicBezTo>
                <a:cubicBezTo>
                  <a:pt x="1114577" y="4978954"/>
                  <a:pt x="0" y="3864377"/>
                  <a:pt x="0" y="2489477"/>
                </a:cubicBezTo>
                <a:cubicBezTo>
                  <a:pt x="0" y="1114577"/>
                  <a:pt x="1114577" y="0"/>
                  <a:pt x="2489477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effectLst>
            <a:outerShdw blurRad="698500" dist="9525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178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5046E27-2716-41F3-B206-3CC458190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12192000" cy="233362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8075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6D3548F-5799-4DF9-BFEE-5A595B403E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05562" y="2712059"/>
            <a:ext cx="4381501" cy="27506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7939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EF1B588-2B15-4C9D-B138-F1384D32C2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220045" y="-349101"/>
            <a:ext cx="2264569" cy="4924425"/>
          </a:xfrm>
          <a:custGeom>
            <a:avLst/>
            <a:gdLst>
              <a:gd name="connsiteX0" fmla="*/ 210741 w 2264569"/>
              <a:gd name="connsiteY0" fmla="*/ 0 h 4924425"/>
              <a:gd name="connsiteX1" fmla="*/ 538163 w 2264569"/>
              <a:gd name="connsiteY1" fmla="*/ 0 h 4924425"/>
              <a:gd name="connsiteX2" fmla="*/ 538163 w 2264569"/>
              <a:gd name="connsiteY2" fmla="*/ 85725 h 4924425"/>
              <a:gd name="connsiteX3" fmla="*/ 623889 w 2264569"/>
              <a:gd name="connsiteY3" fmla="*/ 171451 h 4924425"/>
              <a:gd name="connsiteX4" fmla="*/ 1640682 w 2264569"/>
              <a:gd name="connsiteY4" fmla="*/ 171452 h 4924425"/>
              <a:gd name="connsiteX5" fmla="*/ 1726407 w 2264569"/>
              <a:gd name="connsiteY5" fmla="*/ 85726 h 4924425"/>
              <a:gd name="connsiteX6" fmla="*/ 1726407 w 2264569"/>
              <a:gd name="connsiteY6" fmla="*/ 0 h 4924425"/>
              <a:gd name="connsiteX7" fmla="*/ 2053828 w 2264569"/>
              <a:gd name="connsiteY7" fmla="*/ 0 h 4924425"/>
              <a:gd name="connsiteX8" fmla="*/ 2264569 w 2264569"/>
              <a:gd name="connsiteY8" fmla="*/ 210741 h 4924425"/>
              <a:gd name="connsiteX9" fmla="*/ 2264569 w 2264569"/>
              <a:gd name="connsiteY9" fmla="*/ 4713684 h 4924425"/>
              <a:gd name="connsiteX10" fmla="*/ 2053828 w 2264569"/>
              <a:gd name="connsiteY10" fmla="*/ 4924425 h 4924425"/>
              <a:gd name="connsiteX11" fmla="*/ 210741 w 2264569"/>
              <a:gd name="connsiteY11" fmla="*/ 4924425 h 4924425"/>
              <a:gd name="connsiteX12" fmla="*/ 0 w 2264569"/>
              <a:gd name="connsiteY12" fmla="*/ 4713684 h 4924425"/>
              <a:gd name="connsiteX13" fmla="*/ 0 w 2264569"/>
              <a:gd name="connsiteY13" fmla="*/ 210741 h 4924425"/>
              <a:gd name="connsiteX14" fmla="*/ 210741 w 2264569"/>
              <a:gd name="connsiteY14" fmla="*/ 0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4569" h="4924425">
                <a:moveTo>
                  <a:pt x="210741" y="0"/>
                </a:moveTo>
                <a:lnTo>
                  <a:pt x="538163" y="0"/>
                </a:lnTo>
                <a:lnTo>
                  <a:pt x="538163" y="85725"/>
                </a:lnTo>
                <a:cubicBezTo>
                  <a:pt x="538163" y="133070"/>
                  <a:pt x="576544" y="171451"/>
                  <a:pt x="623889" y="171451"/>
                </a:cubicBezTo>
                <a:lnTo>
                  <a:pt x="1640682" y="171452"/>
                </a:lnTo>
                <a:cubicBezTo>
                  <a:pt x="1688026" y="171452"/>
                  <a:pt x="1726407" y="133071"/>
                  <a:pt x="1726407" y="85726"/>
                </a:cubicBezTo>
                <a:lnTo>
                  <a:pt x="1726407" y="0"/>
                </a:lnTo>
                <a:lnTo>
                  <a:pt x="2053828" y="0"/>
                </a:lnTo>
                <a:cubicBezTo>
                  <a:pt x="2170218" y="0"/>
                  <a:pt x="2264569" y="94352"/>
                  <a:pt x="2264569" y="210741"/>
                </a:cubicBezTo>
                <a:lnTo>
                  <a:pt x="2264569" y="4713684"/>
                </a:lnTo>
                <a:cubicBezTo>
                  <a:pt x="2264569" y="4830073"/>
                  <a:pt x="2170218" y="4924425"/>
                  <a:pt x="2053828" y="4924425"/>
                </a:cubicBezTo>
                <a:lnTo>
                  <a:pt x="210741" y="4924425"/>
                </a:lnTo>
                <a:cubicBezTo>
                  <a:pt x="94352" y="4924425"/>
                  <a:pt x="0" y="4830073"/>
                  <a:pt x="0" y="4713684"/>
                </a:cubicBezTo>
                <a:lnTo>
                  <a:pt x="0" y="210741"/>
                </a:lnTo>
                <a:cubicBezTo>
                  <a:pt x="0" y="94352"/>
                  <a:pt x="94352" y="0"/>
                  <a:pt x="210741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678577-FC97-4312-AF23-3DAB93C949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694705" y="971550"/>
            <a:ext cx="2264569" cy="4924425"/>
          </a:xfrm>
          <a:custGeom>
            <a:avLst/>
            <a:gdLst>
              <a:gd name="connsiteX0" fmla="*/ 210741 w 2264569"/>
              <a:gd name="connsiteY0" fmla="*/ 0 h 4924425"/>
              <a:gd name="connsiteX1" fmla="*/ 538163 w 2264569"/>
              <a:gd name="connsiteY1" fmla="*/ 0 h 4924425"/>
              <a:gd name="connsiteX2" fmla="*/ 538163 w 2264569"/>
              <a:gd name="connsiteY2" fmla="*/ 85725 h 4924425"/>
              <a:gd name="connsiteX3" fmla="*/ 623889 w 2264569"/>
              <a:gd name="connsiteY3" fmla="*/ 171451 h 4924425"/>
              <a:gd name="connsiteX4" fmla="*/ 1640682 w 2264569"/>
              <a:gd name="connsiteY4" fmla="*/ 171452 h 4924425"/>
              <a:gd name="connsiteX5" fmla="*/ 1726407 w 2264569"/>
              <a:gd name="connsiteY5" fmla="*/ 85726 h 4924425"/>
              <a:gd name="connsiteX6" fmla="*/ 1726407 w 2264569"/>
              <a:gd name="connsiteY6" fmla="*/ 0 h 4924425"/>
              <a:gd name="connsiteX7" fmla="*/ 2053828 w 2264569"/>
              <a:gd name="connsiteY7" fmla="*/ 0 h 4924425"/>
              <a:gd name="connsiteX8" fmla="*/ 2264569 w 2264569"/>
              <a:gd name="connsiteY8" fmla="*/ 210741 h 4924425"/>
              <a:gd name="connsiteX9" fmla="*/ 2264569 w 2264569"/>
              <a:gd name="connsiteY9" fmla="*/ 4713684 h 4924425"/>
              <a:gd name="connsiteX10" fmla="*/ 2053828 w 2264569"/>
              <a:gd name="connsiteY10" fmla="*/ 4924425 h 4924425"/>
              <a:gd name="connsiteX11" fmla="*/ 210741 w 2264569"/>
              <a:gd name="connsiteY11" fmla="*/ 4924425 h 4924425"/>
              <a:gd name="connsiteX12" fmla="*/ 0 w 2264569"/>
              <a:gd name="connsiteY12" fmla="*/ 4713684 h 4924425"/>
              <a:gd name="connsiteX13" fmla="*/ 0 w 2264569"/>
              <a:gd name="connsiteY13" fmla="*/ 210741 h 4924425"/>
              <a:gd name="connsiteX14" fmla="*/ 210741 w 2264569"/>
              <a:gd name="connsiteY14" fmla="*/ 0 h 492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4569" h="4924425">
                <a:moveTo>
                  <a:pt x="210741" y="0"/>
                </a:moveTo>
                <a:lnTo>
                  <a:pt x="538163" y="0"/>
                </a:lnTo>
                <a:lnTo>
                  <a:pt x="538163" y="85725"/>
                </a:lnTo>
                <a:cubicBezTo>
                  <a:pt x="538163" y="133070"/>
                  <a:pt x="576544" y="171451"/>
                  <a:pt x="623889" y="171451"/>
                </a:cubicBezTo>
                <a:lnTo>
                  <a:pt x="1640682" y="171452"/>
                </a:lnTo>
                <a:cubicBezTo>
                  <a:pt x="1688026" y="171452"/>
                  <a:pt x="1726407" y="133071"/>
                  <a:pt x="1726407" y="85726"/>
                </a:cubicBezTo>
                <a:lnTo>
                  <a:pt x="1726407" y="0"/>
                </a:lnTo>
                <a:lnTo>
                  <a:pt x="2053828" y="0"/>
                </a:lnTo>
                <a:cubicBezTo>
                  <a:pt x="2170218" y="0"/>
                  <a:pt x="2264569" y="94352"/>
                  <a:pt x="2264569" y="210741"/>
                </a:cubicBezTo>
                <a:lnTo>
                  <a:pt x="2264569" y="4713684"/>
                </a:lnTo>
                <a:cubicBezTo>
                  <a:pt x="2264569" y="4830073"/>
                  <a:pt x="2170218" y="4924425"/>
                  <a:pt x="2053828" y="4924425"/>
                </a:cubicBezTo>
                <a:lnTo>
                  <a:pt x="210741" y="4924425"/>
                </a:lnTo>
                <a:cubicBezTo>
                  <a:pt x="94352" y="4924425"/>
                  <a:pt x="0" y="4830073"/>
                  <a:pt x="0" y="4713684"/>
                </a:cubicBezTo>
                <a:lnTo>
                  <a:pt x="0" y="210741"/>
                </a:lnTo>
                <a:cubicBezTo>
                  <a:pt x="0" y="94352"/>
                  <a:pt x="94352" y="0"/>
                  <a:pt x="210741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859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8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8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2187E8-9062-4284-84A2-DB48482FE23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164409" y="808530"/>
            <a:ext cx="5249370" cy="5249370"/>
          </a:xfrm>
          <a:custGeom>
            <a:avLst/>
            <a:gdLst>
              <a:gd name="connsiteX0" fmla="*/ 2624685 w 5249370"/>
              <a:gd name="connsiteY0" fmla="*/ 0 h 5249370"/>
              <a:gd name="connsiteX1" fmla="*/ 5249370 w 5249370"/>
              <a:gd name="connsiteY1" fmla="*/ 2624685 h 5249370"/>
              <a:gd name="connsiteX2" fmla="*/ 2624685 w 5249370"/>
              <a:gd name="connsiteY2" fmla="*/ 5249370 h 5249370"/>
              <a:gd name="connsiteX3" fmla="*/ 0 w 5249370"/>
              <a:gd name="connsiteY3" fmla="*/ 2624685 h 5249370"/>
              <a:gd name="connsiteX4" fmla="*/ 2624685 w 5249370"/>
              <a:gd name="connsiteY4" fmla="*/ 0 h 524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49370" h="5249370">
                <a:moveTo>
                  <a:pt x="2624685" y="0"/>
                </a:moveTo>
                <a:cubicBezTo>
                  <a:pt x="4074258" y="0"/>
                  <a:pt x="5249370" y="1175112"/>
                  <a:pt x="5249370" y="2624685"/>
                </a:cubicBezTo>
                <a:cubicBezTo>
                  <a:pt x="5249370" y="4074258"/>
                  <a:pt x="4074258" y="5249370"/>
                  <a:pt x="2624685" y="5249370"/>
                </a:cubicBezTo>
                <a:cubicBezTo>
                  <a:pt x="1175112" y="5249370"/>
                  <a:pt x="0" y="4074258"/>
                  <a:pt x="0" y="2624685"/>
                </a:cubicBezTo>
                <a:cubicBezTo>
                  <a:pt x="0" y="1175112"/>
                  <a:pt x="1175112" y="0"/>
                  <a:pt x="26246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1270000" dist="9398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940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9A0818E-546F-49F8-B09A-99BF81D9D1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01702" y="1222520"/>
            <a:ext cx="3186098" cy="441296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6773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1E1DB1-F3F0-4263-B981-80393FD287A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47267" y="2254070"/>
            <a:ext cx="2447992" cy="2062475"/>
          </a:xfrm>
          <a:prstGeom prst="roundRect">
            <a:avLst>
              <a:gd name="adj" fmla="val 1981"/>
            </a:avLst>
          </a:pr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698500" dist="635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A625058-4A73-4143-B51F-F4260B3D4BD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5600" y="2254070"/>
            <a:ext cx="2447992" cy="2062475"/>
          </a:xfrm>
          <a:prstGeom prst="roundRect">
            <a:avLst>
              <a:gd name="adj" fmla="val 2027"/>
            </a:avLst>
          </a:pr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698500" dist="635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6064BDA-8AB8-4A18-BD6D-9CB357A5BD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8933" y="2254070"/>
            <a:ext cx="2447992" cy="2062475"/>
          </a:xfrm>
          <a:prstGeom prst="roundRect">
            <a:avLst>
              <a:gd name="adj" fmla="val 1704"/>
            </a:avLst>
          </a:pr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698500" dist="635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05601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12F1E-B7BB-E1E3-5157-4ED472F3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68C6F-C8C5-D269-3BCC-4DFA11BA4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35777-604B-F863-370F-2C0CEDD0D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C5A20-EC21-986C-B2AA-09D2A26F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5B0E2-FE7E-6FEC-FB4B-38E68FBF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997A7-77C7-4745-708B-699315C6C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753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8848342-9B4A-4F09-8081-3E4C6AB88B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0956924" cy="685799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0105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3EE0D3A-54EF-432B-AEFF-E93A246057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5" y="2088985"/>
            <a:ext cx="1731426" cy="2879233"/>
          </a:xfrm>
          <a:prstGeom prst="roundRect">
            <a:avLst>
              <a:gd name="adj" fmla="val 2731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8619551-7D99-47E5-81E8-E86B0B8405A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32681" y="2558183"/>
            <a:ext cx="1731426" cy="2879233"/>
          </a:xfrm>
          <a:prstGeom prst="roundRect">
            <a:avLst>
              <a:gd name="adj" fmla="val 2731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DEB6079-08BA-4D69-8B35-F7379C5F93B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30287" y="2088985"/>
            <a:ext cx="1731426" cy="2879233"/>
          </a:xfrm>
          <a:prstGeom prst="roundRect">
            <a:avLst>
              <a:gd name="adj" fmla="val 2731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83F570D-8C17-4725-9486-00FEDAA9776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27893" y="2558183"/>
            <a:ext cx="1731426" cy="2879233"/>
          </a:xfrm>
          <a:prstGeom prst="roundRect">
            <a:avLst>
              <a:gd name="adj" fmla="val 2731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A87A974-6747-4709-BC2F-E2E8BD3F82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5499" y="2088985"/>
            <a:ext cx="1731426" cy="2879233"/>
          </a:xfrm>
          <a:prstGeom prst="roundRect">
            <a:avLst>
              <a:gd name="adj" fmla="val 2731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101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EB01410-0F62-4A18-86A5-1C18E63491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89656" y="2467679"/>
            <a:ext cx="1922644" cy="1922644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7C2CB6CC-1593-41FF-8E03-04AA7BC455F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5074" y="800100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2EB1982-3760-421F-88F3-47800E7B47A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35074" y="2658120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5B60746D-0C6F-463E-AAA1-999EFF335BE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5074" y="4516139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7D6582D-59E0-4262-A4C7-0A81EC16977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80097" y="800100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D0105C28-E42D-44A5-B6EB-ECE0FFDD34A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280097" y="4516139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06AE8EF-B223-413E-A273-E6C3B39C58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25120" y="800100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1EFD37AB-6C64-4F4F-9777-F2682A44AD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325120" y="2658120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5041E6AF-AD93-46D6-92DB-D20F453C111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325120" y="4516139"/>
            <a:ext cx="1541761" cy="1541761"/>
          </a:xfrm>
          <a:custGeom>
            <a:avLst/>
            <a:gdLst>
              <a:gd name="connsiteX0" fmla="*/ 898203 w 1796406"/>
              <a:gd name="connsiteY0" fmla="*/ 0 h 1796406"/>
              <a:gd name="connsiteX1" fmla="*/ 1796406 w 1796406"/>
              <a:gd name="connsiteY1" fmla="*/ 898203 h 1796406"/>
              <a:gd name="connsiteX2" fmla="*/ 898203 w 1796406"/>
              <a:gd name="connsiteY2" fmla="*/ 1796406 h 1796406"/>
              <a:gd name="connsiteX3" fmla="*/ 0 w 1796406"/>
              <a:gd name="connsiteY3" fmla="*/ 898203 h 1796406"/>
              <a:gd name="connsiteX4" fmla="*/ 898203 w 1796406"/>
              <a:gd name="connsiteY4" fmla="*/ 0 h 1796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6406" h="1796406">
                <a:moveTo>
                  <a:pt x="898203" y="0"/>
                </a:moveTo>
                <a:cubicBezTo>
                  <a:pt x="1394267" y="0"/>
                  <a:pt x="1796406" y="402139"/>
                  <a:pt x="1796406" y="898203"/>
                </a:cubicBezTo>
                <a:cubicBezTo>
                  <a:pt x="1796406" y="1394267"/>
                  <a:pt x="1394267" y="1796406"/>
                  <a:pt x="898203" y="1796406"/>
                </a:cubicBezTo>
                <a:cubicBezTo>
                  <a:pt x="402139" y="1796406"/>
                  <a:pt x="0" y="1394267"/>
                  <a:pt x="0" y="898203"/>
                </a:cubicBezTo>
                <a:cubicBezTo>
                  <a:pt x="0" y="402139"/>
                  <a:pt x="402139" y="0"/>
                  <a:pt x="89820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904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6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8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de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76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B7886006-E7E9-4700-BCB8-ADEDAC86F3F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84578" y="1338607"/>
            <a:ext cx="4056436" cy="4056436"/>
          </a:xfrm>
          <a:custGeom>
            <a:avLst/>
            <a:gdLst>
              <a:gd name="connsiteX0" fmla="*/ 1266733 w 2533466"/>
              <a:gd name="connsiteY0" fmla="*/ 0 h 2533466"/>
              <a:gd name="connsiteX1" fmla="*/ 2533466 w 2533466"/>
              <a:gd name="connsiteY1" fmla="*/ 1266733 h 2533466"/>
              <a:gd name="connsiteX2" fmla="*/ 1266733 w 2533466"/>
              <a:gd name="connsiteY2" fmla="*/ 2533466 h 2533466"/>
              <a:gd name="connsiteX3" fmla="*/ 0 w 2533466"/>
              <a:gd name="connsiteY3" fmla="*/ 1266733 h 2533466"/>
              <a:gd name="connsiteX4" fmla="*/ 1266733 w 2533466"/>
              <a:gd name="connsiteY4" fmla="*/ 0 h 25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66" h="2533466">
                <a:moveTo>
                  <a:pt x="1266733" y="0"/>
                </a:moveTo>
                <a:cubicBezTo>
                  <a:pt x="1966330" y="0"/>
                  <a:pt x="2533466" y="567136"/>
                  <a:pt x="2533466" y="1266733"/>
                </a:cubicBezTo>
                <a:cubicBezTo>
                  <a:pt x="2533466" y="1966330"/>
                  <a:pt x="1966330" y="2533466"/>
                  <a:pt x="1266733" y="2533466"/>
                </a:cubicBezTo>
                <a:cubicBezTo>
                  <a:pt x="567136" y="2533466"/>
                  <a:pt x="0" y="1966330"/>
                  <a:pt x="0" y="1266733"/>
                </a:cubicBezTo>
                <a:cubicBezTo>
                  <a:pt x="0" y="567136"/>
                  <a:pt x="567136" y="0"/>
                  <a:pt x="126673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38100">
            <a:noFill/>
          </a:ln>
          <a:effectLst>
            <a:outerShdw blurRad="698500" dist="635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3478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2DA0402-F713-4A81-9146-76DC8D6A48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850163" y="939681"/>
            <a:ext cx="3989761" cy="4978638"/>
          </a:xfrm>
          <a:custGeom>
            <a:avLst/>
            <a:gdLst>
              <a:gd name="connsiteX0" fmla="*/ 0 w 3989761"/>
              <a:gd name="connsiteY0" fmla="*/ 0 h 4978638"/>
              <a:gd name="connsiteX1" fmla="*/ 3989761 w 3989761"/>
              <a:gd name="connsiteY1" fmla="*/ 0 h 4978638"/>
              <a:gd name="connsiteX2" fmla="*/ 3989761 w 3989761"/>
              <a:gd name="connsiteY2" fmla="*/ 4978638 h 4978638"/>
              <a:gd name="connsiteX3" fmla="*/ 0 w 3989761"/>
              <a:gd name="connsiteY3" fmla="*/ 4978638 h 497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9761" h="4978638">
                <a:moveTo>
                  <a:pt x="0" y="0"/>
                </a:moveTo>
                <a:lnTo>
                  <a:pt x="3989761" y="0"/>
                </a:lnTo>
                <a:lnTo>
                  <a:pt x="3989761" y="4978638"/>
                </a:lnTo>
                <a:lnTo>
                  <a:pt x="0" y="4978638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6462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11E20CB-7E12-411C-8FE6-9E62079CE7C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62761" y="3840447"/>
            <a:ext cx="702214" cy="702212"/>
          </a:xfrm>
          <a:custGeom>
            <a:avLst/>
            <a:gdLst>
              <a:gd name="connsiteX0" fmla="*/ 351107 w 702214"/>
              <a:gd name="connsiteY0" fmla="*/ 0 h 702212"/>
              <a:gd name="connsiteX1" fmla="*/ 702214 w 702214"/>
              <a:gd name="connsiteY1" fmla="*/ 351106 h 702212"/>
              <a:gd name="connsiteX2" fmla="*/ 351107 w 702214"/>
              <a:gd name="connsiteY2" fmla="*/ 702212 h 702212"/>
              <a:gd name="connsiteX3" fmla="*/ 0 w 702214"/>
              <a:gd name="connsiteY3" fmla="*/ 351106 h 702212"/>
              <a:gd name="connsiteX4" fmla="*/ 351107 w 702214"/>
              <a:gd name="connsiteY4" fmla="*/ 0 h 7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214" h="702212">
                <a:moveTo>
                  <a:pt x="351107" y="0"/>
                </a:moveTo>
                <a:cubicBezTo>
                  <a:pt x="545018" y="0"/>
                  <a:pt x="702214" y="157196"/>
                  <a:pt x="702214" y="351106"/>
                </a:cubicBezTo>
                <a:cubicBezTo>
                  <a:pt x="702214" y="545016"/>
                  <a:pt x="545018" y="702212"/>
                  <a:pt x="351107" y="702212"/>
                </a:cubicBezTo>
                <a:cubicBezTo>
                  <a:pt x="157196" y="702212"/>
                  <a:pt x="0" y="545016"/>
                  <a:pt x="0" y="351106"/>
                </a:cubicBezTo>
                <a:cubicBezTo>
                  <a:pt x="0" y="157196"/>
                  <a:pt x="157196" y="0"/>
                  <a:pt x="351107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141CCCF-32AA-4765-A25E-7030BB95E3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76087" y="1431113"/>
            <a:ext cx="702214" cy="702212"/>
          </a:xfrm>
          <a:custGeom>
            <a:avLst/>
            <a:gdLst>
              <a:gd name="connsiteX0" fmla="*/ 351107 w 702214"/>
              <a:gd name="connsiteY0" fmla="*/ 0 h 702212"/>
              <a:gd name="connsiteX1" fmla="*/ 702214 w 702214"/>
              <a:gd name="connsiteY1" fmla="*/ 351106 h 702212"/>
              <a:gd name="connsiteX2" fmla="*/ 351107 w 702214"/>
              <a:gd name="connsiteY2" fmla="*/ 702212 h 702212"/>
              <a:gd name="connsiteX3" fmla="*/ 0 w 702214"/>
              <a:gd name="connsiteY3" fmla="*/ 351106 h 702212"/>
              <a:gd name="connsiteX4" fmla="*/ 351107 w 702214"/>
              <a:gd name="connsiteY4" fmla="*/ 0 h 7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214" h="702212">
                <a:moveTo>
                  <a:pt x="351107" y="0"/>
                </a:moveTo>
                <a:cubicBezTo>
                  <a:pt x="545018" y="0"/>
                  <a:pt x="702214" y="157196"/>
                  <a:pt x="702214" y="351106"/>
                </a:cubicBezTo>
                <a:cubicBezTo>
                  <a:pt x="702214" y="545016"/>
                  <a:pt x="545018" y="702212"/>
                  <a:pt x="351107" y="702212"/>
                </a:cubicBezTo>
                <a:cubicBezTo>
                  <a:pt x="157196" y="702212"/>
                  <a:pt x="0" y="545016"/>
                  <a:pt x="0" y="351106"/>
                </a:cubicBezTo>
                <a:cubicBezTo>
                  <a:pt x="0" y="157196"/>
                  <a:pt x="157196" y="0"/>
                  <a:pt x="351107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4DC75C3-FAF0-4F75-B958-2BC4E6B671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66012" y="3840447"/>
            <a:ext cx="702214" cy="702212"/>
          </a:xfrm>
          <a:custGeom>
            <a:avLst/>
            <a:gdLst>
              <a:gd name="connsiteX0" fmla="*/ 351107 w 702214"/>
              <a:gd name="connsiteY0" fmla="*/ 0 h 702212"/>
              <a:gd name="connsiteX1" fmla="*/ 702214 w 702214"/>
              <a:gd name="connsiteY1" fmla="*/ 351106 h 702212"/>
              <a:gd name="connsiteX2" fmla="*/ 351107 w 702214"/>
              <a:gd name="connsiteY2" fmla="*/ 702212 h 702212"/>
              <a:gd name="connsiteX3" fmla="*/ 0 w 702214"/>
              <a:gd name="connsiteY3" fmla="*/ 351106 h 702212"/>
              <a:gd name="connsiteX4" fmla="*/ 351107 w 702214"/>
              <a:gd name="connsiteY4" fmla="*/ 0 h 7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2214" h="702212">
                <a:moveTo>
                  <a:pt x="351107" y="0"/>
                </a:moveTo>
                <a:cubicBezTo>
                  <a:pt x="545018" y="0"/>
                  <a:pt x="702214" y="157196"/>
                  <a:pt x="702214" y="351106"/>
                </a:cubicBezTo>
                <a:cubicBezTo>
                  <a:pt x="702214" y="545016"/>
                  <a:pt x="545018" y="702212"/>
                  <a:pt x="351107" y="702212"/>
                </a:cubicBezTo>
                <a:cubicBezTo>
                  <a:pt x="157196" y="702212"/>
                  <a:pt x="0" y="545016"/>
                  <a:pt x="0" y="351106"/>
                </a:cubicBezTo>
                <a:cubicBezTo>
                  <a:pt x="0" y="157196"/>
                  <a:pt x="157196" y="0"/>
                  <a:pt x="351107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0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1408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F0A3600-124C-4E27-8821-FB31EFC17B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100603" y="2149554"/>
            <a:ext cx="1997699" cy="39083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ACCFAB3-03CF-4D0C-BE89-EA2F528F0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98302" y="2149554"/>
            <a:ext cx="1997699" cy="39083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5357C-BADF-4607-9717-CE05308C341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096001" y="2149554"/>
            <a:ext cx="1997699" cy="39083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463F9E5-8A44-4799-8ADB-5FCF0C73A34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93699" y="2149554"/>
            <a:ext cx="1997699" cy="390834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96010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C18C33-937A-43DB-94AB-54FC1F0B1B2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90091" y="2095580"/>
            <a:ext cx="2642770" cy="2642770"/>
          </a:xfrm>
          <a:custGeom>
            <a:avLst/>
            <a:gdLst>
              <a:gd name="connsiteX0" fmla="*/ 1321385 w 2642770"/>
              <a:gd name="connsiteY0" fmla="*/ 0 h 2642770"/>
              <a:gd name="connsiteX1" fmla="*/ 2642770 w 2642770"/>
              <a:gd name="connsiteY1" fmla="*/ 1321386 h 2642770"/>
              <a:gd name="connsiteX2" fmla="*/ 1321385 w 2642770"/>
              <a:gd name="connsiteY2" fmla="*/ 2642770 h 2642770"/>
              <a:gd name="connsiteX3" fmla="*/ 0 w 2642770"/>
              <a:gd name="connsiteY3" fmla="*/ 1321386 h 2642770"/>
              <a:gd name="connsiteX4" fmla="*/ 1321385 w 2642770"/>
              <a:gd name="connsiteY4" fmla="*/ 0 h 264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2770" h="2642770">
                <a:moveTo>
                  <a:pt x="1321385" y="0"/>
                </a:moveTo>
                <a:cubicBezTo>
                  <a:pt x="2051165" y="0"/>
                  <a:pt x="2642770" y="591604"/>
                  <a:pt x="2642770" y="1321386"/>
                </a:cubicBezTo>
                <a:cubicBezTo>
                  <a:pt x="2642770" y="2051166"/>
                  <a:pt x="2051165" y="2642770"/>
                  <a:pt x="1321385" y="2642770"/>
                </a:cubicBezTo>
                <a:cubicBezTo>
                  <a:pt x="591604" y="2642770"/>
                  <a:pt x="0" y="2051166"/>
                  <a:pt x="0" y="1321386"/>
                </a:cubicBezTo>
                <a:cubicBezTo>
                  <a:pt x="0" y="591604"/>
                  <a:pt x="591604" y="0"/>
                  <a:pt x="1321385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5018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7DA9BE-00AF-43C2-985F-F82A51A2AF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5" y="2"/>
            <a:ext cx="4012110" cy="484823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7256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5B7B1DA-CACC-4B52-8EDA-E151473521C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5" y="1"/>
            <a:ext cx="9721850" cy="3248024"/>
          </a:xfrm>
          <a:prstGeom prst="round2SameRect">
            <a:avLst>
              <a:gd name="adj1" fmla="val 0"/>
              <a:gd name="adj2" fmla="val 2346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4545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69FEB-DF60-ED01-AE9A-F354C3FB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A9F95-8AB4-346A-A081-C0B412842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F1547-3C99-085E-B511-6829D3CF4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8F3D4F-646A-5935-2E0A-6FACA737F3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A1042-2544-CBA5-B89C-805B518DB6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F302DA-17C3-6276-B677-B134AF00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418C8C-25CB-18FD-70A4-E83FCD624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443C7-FF1A-2EF8-29AB-09D3B0E61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982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CD59E58-D851-4549-8FD6-C7BFC2C49A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8425" y="0"/>
            <a:ext cx="3238500" cy="51816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F28768B-DE60-4284-BD25-AAE6019069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802699" y="3077086"/>
            <a:ext cx="3291649" cy="298081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762000" dist="889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>
              <a:defRPr lang="en-ID" sz="1600" dirty="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pPr marL="0" lvl="0" indent="0" algn="ctr">
              <a:buNone/>
            </a:pPr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70979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4E8EEF0-F2F0-4D33-A748-59D6EE15C24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74095" y="2197295"/>
            <a:ext cx="3689155" cy="3689155"/>
          </a:xfrm>
          <a:custGeom>
            <a:avLst/>
            <a:gdLst>
              <a:gd name="connsiteX0" fmla="*/ 1266733 w 2533466"/>
              <a:gd name="connsiteY0" fmla="*/ 0 h 2533466"/>
              <a:gd name="connsiteX1" fmla="*/ 2533466 w 2533466"/>
              <a:gd name="connsiteY1" fmla="*/ 1266733 h 2533466"/>
              <a:gd name="connsiteX2" fmla="*/ 1266733 w 2533466"/>
              <a:gd name="connsiteY2" fmla="*/ 2533466 h 2533466"/>
              <a:gd name="connsiteX3" fmla="*/ 0 w 2533466"/>
              <a:gd name="connsiteY3" fmla="*/ 1266733 h 2533466"/>
              <a:gd name="connsiteX4" fmla="*/ 1266733 w 2533466"/>
              <a:gd name="connsiteY4" fmla="*/ 0 h 25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66" h="2533466">
                <a:moveTo>
                  <a:pt x="1266733" y="0"/>
                </a:moveTo>
                <a:cubicBezTo>
                  <a:pt x="1966330" y="0"/>
                  <a:pt x="2533466" y="567136"/>
                  <a:pt x="2533466" y="1266733"/>
                </a:cubicBezTo>
                <a:cubicBezTo>
                  <a:pt x="2533466" y="1966330"/>
                  <a:pt x="1966330" y="2533466"/>
                  <a:pt x="1266733" y="2533466"/>
                </a:cubicBezTo>
                <a:cubicBezTo>
                  <a:pt x="567136" y="2533466"/>
                  <a:pt x="0" y="1966330"/>
                  <a:pt x="0" y="1266733"/>
                </a:cubicBezTo>
                <a:cubicBezTo>
                  <a:pt x="0" y="567136"/>
                  <a:pt x="567136" y="0"/>
                  <a:pt x="126673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830328C-C569-4F41-BD50-85965C4BD6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12032" y="981075"/>
            <a:ext cx="2524125" cy="2524125"/>
          </a:xfrm>
          <a:custGeom>
            <a:avLst/>
            <a:gdLst>
              <a:gd name="connsiteX0" fmla="*/ 1266733 w 2533466"/>
              <a:gd name="connsiteY0" fmla="*/ 0 h 2533466"/>
              <a:gd name="connsiteX1" fmla="*/ 2533466 w 2533466"/>
              <a:gd name="connsiteY1" fmla="*/ 1266733 h 2533466"/>
              <a:gd name="connsiteX2" fmla="*/ 1266733 w 2533466"/>
              <a:gd name="connsiteY2" fmla="*/ 2533466 h 2533466"/>
              <a:gd name="connsiteX3" fmla="*/ 0 w 2533466"/>
              <a:gd name="connsiteY3" fmla="*/ 1266733 h 2533466"/>
              <a:gd name="connsiteX4" fmla="*/ 1266733 w 2533466"/>
              <a:gd name="connsiteY4" fmla="*/ 0 h 2533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466" h="2533466">
                <a:moveTo>
                  <a:pt x="1266733" y="0"/>
                </a:moveTo>
                <a:cubicBezTo>
                  <a:pt x="1966330" y="0"/>
                  <a:pt x="2533466" y="567136"/>
                  <a:pt x="2533466" y="1266733"/>
                </a:cubicBezTo>
                <a:cubicBezTo>
                  <a:pt x="2533466" y="1966330"/>
                  <a:pt x="1966330" y="2533466"/>
                  <a:pt x="1266733" y="2533466"/>
                </a:cubicBezTo>
                <a:cubicBezTo>
                  <a:pt x="567136" y="2533466"/>
                  <a:pt x="0" y="1966330"/>
                  <a:pt x="0" y="1266733"/>
                </a:cubicBezTo>
                <a:cubicBezTo>
                  <a:pt x="0" y="567136"/>
                  <a:pt x="567136" y="0"/>
                  <a:pt x="1266733" y="0"/>
                </a:cubicBez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 w="38100">
            <a:solidFill>
              <a:schemeClr val="bg1"/>
            </a:solidFill>
          </a:ln>
          <a:effectLst>
            <a:outerShdw blurRad="762000" dist="889000" dir="2700000" sx="90000" sy="90000" algn="tl" rotWithShape="0">
              <a:prstClr val="black">
                <a:alpha val="1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24172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1D8DC1-01A7-4695-A09E-D5236D7493CD}"/>
              </a:ext>
            </a:extLst>
          </p:cNvPr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063253" y="1528764"/>
            <a:ext cx="3164904" cy="380047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516485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7F2F946-3C98-4D35-837B-613C8E145E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5" y="800100"/>
            <a:ext cx="9721850" cy="3880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479288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7F2F946-3C98-4D35-837B-613C8E145E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5075" y="800100"/>
            <a:ext cx="3243819" cy="3880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DF8C784D-B269-44C3-93F7-D241747C62F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74091" y="800100"/>
            <a:ext cx="3243819" cy="3880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DB3380E-892F-46E5-AAC3-A6D000A009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713106" y="800100"/>
            <a:ext cx="3243819" cy="3880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2128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0DB3380E-892F-46E5-AAC3-A6D000A009E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35076" y="800100"/>
            <a:ext cx="9721850" cy="388000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accent1">
                    <a:alpha val="5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Image Placeholder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604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C70D-1F84-9071-13E4-3B8F57C8F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9E00C-167A-1D2C-AEB8-82E850D40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7B7169-2BF3-C5F5-DE70-22555149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FDC9B-06EA-C2C6-B057-32755A99D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4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E6A93-88EA-68C7-F51B-7A6C5C01E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83866-7068-EEDE-355C-35DF82ACB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267E0-924E-E3C0-822A-59FF1A6A4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9277F-0DFB-F221-2C74-A3DCA711A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35EB2-4994-BBE9-09A8-A77060173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04512-C27A-9EA9-F88D-8F74DE7C9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CEF70-6E8D-6E07-80A2-D3E14CE39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6FF75-EBE9-B5B6-446E-4FF9FF36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BFCC6-12EC-C399-3FFB-5B39948E5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65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2823-115B-A090-15FA-5C357359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1E4C4E-F110-6122-5DC8-3866924B1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5EEDD-2929-73F5-ACD0-6A0D698E1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506BA-D5E9-BCBD-CAEA-8F34DF76C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FAE21-48E4-18AC-22B7-0A016363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76F4C-71F8-27F8-DFFB-B28612EBC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6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image" Target="../media/image2.svg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theme" Target="../theme/theme2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F5AC4-259E-42C4-BD27-BA0AE60BC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8E49E-347B-6353-69B0-50B6DB773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AB662-1ABF-F141-3665-C0B9E24D7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C08C9-6CE4-4D9D-BD7B-3418484EDC9E}" type="datetimeFigureOut">
              <a:rPr lang="en-US" smtClean="0"/>
              <a:t>5/28/2023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367C3-1117-9FD9-2B59-AD81730B5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ADE45-004C-7223-20D0-8ED4FB6F2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53412-0B5C-410C-91A4-8441FFDED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782E61-D17C-43CD-994E-657EDDFD6860}"/>
              </a:ext>
            </a:extLst>
          </p:cNvPr>
          <p:cNvSpPr txBox="1"/>
          <p:nvPr userDrawn="1"/>
        </p:nvSpPr>
        <p:spPr>
          <a:xfrm>
            <a:off x="11322843" y="6334839"/>
            <a:ext cx="503236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D" sz="1000" dirty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+mj-lt"/>
                <a:ea typeface="Inter SemiBold" panose="020B0502030000000004" pitchFamily="34" charset="0"/>
              </a:rPr>
              <a:t>/ </a:t>
            </a:r>
            <a:fld id="{49BA30FB-CA1F-46F2-A2CB-DF7CFB533C33}" type="slidenum">
              <a:rPr lang="en-ID" sz="1000" smtClean="0">
                <a:solidFill>
                  <a:schemeClr val="accent1"/>
                </a:solidFill>
                <a:latin typeface="+mj-lt"/>
                <a:ea typeface="Inter SemiBold" panose="020B0502030000000004" pitchFamily="34" charset="0"/>
              </a:rPr>
              <a:pPr algn="ctr"/>
              <a:t>‹#›</a:t>
            </a:fld>
            <a:endParaRPr lang="en-ID" sz="1000" dirty="0">
              <a:solidFill>
                <a:schemeClr val="accent1"/>
              </a:solidFill>
              <a:latin typeface="+mj-lt"/>
              <a:ea typeface="Inter SemiBold" panose="020B05020300000000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66781B-1EDD-4C20-A385-49B7B5550F00}"/>
              </a:ext>
            </a:extLst>
          </p:cNvPr>
          <p:cNvGrpSpPr/>
          <p:nvPr userDrawn="1"/>
        </p:nvGrpSpPr>
        <p:grpSpPr>
          <a:xfrm>
            <a:off x="1" y="6441072"/>
            <a:ext cx="1052114" cy="338554"/>
            <a:chOff x="1" y="6402972"/>
            <a:chExt cx="1052114" cy="33855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8C661-6C7A-4481-98F7-B975F190E67C}"/>
                </a:ext>
              </a:extLst>
            </p:cNvPr>
            <p:cNvSpPr txBox="1"/>
            <p:nvPr userDrawn="1"/>
          </p:nvSpPr>
          <p:spPr>
            <a:xfrm>
              <a:off x="182961" y="6402972"/>
              <a:ext cx="8691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bg2">
                      <a:lumMod val="50000"/>
                      <a:alpha val="10000"/>
                    </a:schemeClr>
                  </a:solidFill>
                  <a:latin typeface="+mj-lt"/>
                  <a:ea typeface="Inter SemiBold" panose="020B0502030000000004" pitchFamily="34" charset="0"/>
                </a:rPr>
                <a:t>2021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3460329-31CD-457D-948A-CAED4B7E5D31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121445" y="6450806"/>
              <a:ext cx="0" cy="242888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DFA66E-FAF9-40D6-B0D6-5DC27C74DC78}"/>
              </a:ext>
            </a:extLst>
          </p:cNvPr>
          <p:cNvCxnSpPr>
            <a:cxnSpLocks/>
          </p:cNvCxnSpPr>
          <p:nvPr userDrawn="1"/>
        </p:nvCxnSpPr>
        <p:spPr>
          <a:xfrm>
            <a:off x="1018873" y="6505127"/>
            <a:ext cx="0" cy="210444"/>
          </a:xfrm>
          <a:prstGeom prst="line">
            <a:avLst/>
          </a:prstGeom>
          <a:ln>
            <a:solidFill>
              <a:schemeClr val="bg2">
                <a:lumMod val="5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AA8C9AB-AE33-4014-8FF8-B1626C609833}"/>
              </a:ext>
            </a:extLst>
          </p:cNvPr>
          <p:cNvSpPr txBox="1"/>
          <p:nvPr userDrawn="1"/>
        </p:nvSpPr>
        <p:spPr>
          <a:xfrm>
            <a:off x="1141618" y="6487239"/>
            <a:ext cx="451980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0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2">
                    <a:lumMod val="50000"/>
                    <a:alpha val="10000"/>
                  </a:schemeClr>
                </a:solidFill>
              </a:rPr>
              <a:t>Copyright © 2021 WhatsApp Inc.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421B84-BD34-4F54-868B-8BD8F0CF16CE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1430000" y="276940"/>
            <a:ext cx="396079" cy="3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78">
          <p15:clr>
            <a:srgbClr val="F26B43"/>
          </p15:clr>
        </p15:guide>
        <p15:guide id="2" pos="6902">
          <p15:clr>
            <a:srgbClr val="F26B43"/>
          </p15:clr>
        </p15:guide>
        <p15:guide id="3" orient="horz" pos="504">
          <p15:clr>
            <a:srgbClr val="F26B43"/>
          </p15:clr>
        </p15:guide>
        <p15:guide id="4" orient="horz" pos="3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EDADD743-905B-4C27-8DE5-DEE1B2816DF4}"/>
              </a:ext>
            </a:extLst>
          </p:cNvPr>
          <p:cNvSpPr/>
          <p:nvPr/>
        </p:nvSpPr>
        <p:spPr>
          <a:xfrm>
            <a:off x="-1352550" y="-4019550"/>
            <a:ext cx="14897100" cy="14897100"/>
          </a:xfrm>
          <a:prstGeom prst="donut">
            <a:avLst>
              <a:gd name="adj" fmla="val 33568"/>
            </a:avLst>
          </a:prstGeom>
          <a:solidFill>
            <a:srgbClr val="49C9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5400">
              <a:solidFill>
                <a:schemeClr val="tx1"/>
              </a:solidFill>
            </a:endParaRPr>
          </a:p>
        </p:txBody>
      </p:sp>
      <p:sp useBgFill="1">
        <p:nvSpPr>
          <p:cNvPr id="71" name="Circle: Hollow 70">
            <a:extLst>
              <a:ext uri="{FF2B5EF4-FFF2-40B4-BE49-F238E27FC236}">
                <a16:creationId xmlns:a16="http://schemas.microsoft.com/office/drawing/2014/main" id="{69D32105-E1F4-4455-9009-7E2824F5BC3C}"/>
              </a:ext>
            </a:extLst>
          </p:cNvPr>
          <p:cNvSpPr/>
          <p:nvPr/>
        </p:nvSpPr>
        <p:spPr>
          <a:xfrm>
            <a:off x="-1352550" y="-4036659"/>
            <a:ext cx="14897100" cy="14897100"/>
          </a:xfrm>
          <a:prstGeom prst="donut">
            <a:avLst>
              <a:gd name="adj" fmla="val 3356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48CB2F-2C13-44F2-877E-2BD20FDBBD45}"/>
              </a:ext>
            </a:extLst>
          </p:cNvPr>
          <p:cNvSpPr/>
          <p:nvPr/>
        </p:nvSpPr>
        <p:spPr>
          <a:xfrm>
            <a:off x="3155878" y="2016893"/>
            <a:ext cx="5063447" cy="5063452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81A7C3-0501-4E79-88CE-DD65D11A1D20}"/>
              </a:ext>
            </a:extLst>
          </p:cNvPr>
          <p:cNvGrpSpPr/>
          <p:nvPr/>
        </p:nvGrpSpPr>
        <p:grpSpPr>
          <a:xfrm>
            <a:off x="1546856" y="-222345"/>
            <a:ext cx="8867144" cy="6367127"/>
            <a:chOff x="-12141204" y="-222345"/>
            <a:chExt cx="8867144" cy="6367127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FBDFA7C-4D40-4BC0-8757-5145166D3F4F}"/>
                </a:ext>
              </a:extLst>
            </p:cNvPr>
            <p:cNvSpPr/>
            <p:nvPr/>
          </p:nvSpPr>
          <p:spPr>
            <a:xfrm>
              <a:off x="-9609480" y="-190643"/>
              <a:ext cx="6335420" cy="6335425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1143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4CCBFE9-2A07-4F34-95D7-7B9DDB92CBF7}"/>
                </a:ext>
              </a:extLst>
            </p:cNvPr>
            <p:cNvSpPr/>
            <p:nvPr/>
          </p:nvSpPr>
          <p:spPr>
            <a:xfrm>
              <a:off x="-12141204" y="-222345"/>
              <a:ext cx="5063447" cy="5063452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143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89A6852-6D22-49EB-82CF-2D51C312B100}"/>
              </a:ext>
            </a:extLst>
          </p:cNvPr>
          <p:cNvSpPr/>
          <p:nvPr/>
        </p:nvSpPr>
        <p:spPr>
          <a:xfrm>
            <a:off x="2844101" y="177102"/>
            <a:ext cx="6503798" cy="6503796"/>
          </a:xfrm>
          <a:custGeom>
            <a:avLst/>
            <a:gdLst>
              <a:gd name="connsiteX0" fmla="*/ 3056883 w 6113766"/>
              <a:gd name="connsiteY0" fmla="*/ 0 h 6113764"/>
              <a:gd name="connsiteX1" fmla="*/ 6113766 w 6113766"/>
              <a:gd name="connsiteY1" fmla="*/ 3056882 h 6113764"/>
              <a:gd name="connsiteX2" fmla="*/ 3056883 w 6113766"/>
              <a:gd name="connsiteY2" fmla="*/ 6113764 h 6113764"/>
              <a:gd name="connsiteX3" fmla="*/ 0 w 6113766"/>
              <a:gd name="connsiteY3" fmla="*/ 3056882 h 6113764"/>
              <a:gd name="connsiteX4" fmla="*/ 3056883 w 6113766"/>
              <a:gd name="connsiteY4" fmla="*/ 0 h 6113764"/>
              <a:gd name="connsiteX5" fmla="*/ 3056883 w 6113766"/>
              <a:gd name="connsiteY5" fmla="*/ 605782 h 6113764"/>
              <a:gd name="connsiteX6" fmla="*/ 605783 w 6113766"/>
              <a:gd name="connsiteY6" fmla="*/ 3056882 h 6113764"/>
              <a:gd name="connsiteX7" fmla="*/ 3056883 w 6113766"/>
              <a:gd name="connsiteY7" fmla="*/ 5507982 h 6113764"/>
              <a:gd name="connsiteX8" fmla="*/ 5507983 w 6113766"/>
              <a:gd name="connsiteY8" fmla="*/ 3056882 h 6113764"/>
              <a:gd name="connsiteX9" fmla="*/ 3056883 w 6113766"/>
              <a:gd name="connsiteY9" fmla="*/ 605782 h 611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3766" h="6113764">
                <a:moveTo>
                  <a:pt x="3056883" y="0"/>
                </a:moveTo>
                <a:cubicBezTo>
                  <a:pt x="4745153" y="0"/>
                  <a:pt x="6113766" y="1368613"/>
                  <a:pt x="6113766" y="3056882"/>
                </a:cubicBezTo>
                <a:cubicBezTo>
                  <a:pt x="6113766" y="4745151"/>
                  <a:pt x="4745153" y="6113764"/>
                  <a:pt x="3056883" y="6113764"/>
                </a:cubicBezTo>
                <a:cubicBezTo>
                  <a:pt x="1368613" y="6113764"/>
                  <a:pt x="0" y="4745151"/>
                  <a:pt x="0" y="3056882"/>
                </a:cubicBezTo>
                <a:cubicBezTo>
                  <a:pt x="0" y="1368613"/>
                  <a:pt x="1368613" y="0"/>
                  <a:pt x="3056883" y="0"/>
                </a:cubicBezTo>
                <a:close/>
                <a:moveTo>
                  <a:pt x="3056883" y="605782"/>
                </a:moveTo>
                <a:cubicBezTo>
                  <a:pt x="1703178" y="605782"/>
                  <a:pt x="605783" y="1703177"/>
                  <a:pt x="605783" y="3056882"/>
                </a:cubicBezTo>
                <a:cubicBezTo>
                  <a:pt x="605783" y="4410587"/>
                  <a:pt x="1703178" y="5507982"/>
                  <a:pt x="3056883" y="5507982"/>
                </a:cubicBezTo>
                <a:cubicBezTo>
                  <a:pt x="4410588" y="5507982"/>
                  <a:pt x="5507983" y="4410587"/>
                  <a:pt x="5507983" y="3056882"/>
                </a:cubicBezTo>
                <a:cubicBezTo>
                  <a:pt x="5507983" y="1703177"/>
                  <a:pt x="4410588" y="605782"/>
                  <a:pt x="3056883" y="605782"/>
                </a:cubicBezTo>
                <a:close/>
              </a:path>
            </a:pathLst>
          </a:custGeom>
          <a:gradFill>
            <a:gsLst>
              <a:gs pos="75000">
                <a:srgbClr val="49C958"/>
              </a:gs>
              <a:gs pos="50000">
                <a:srgbClr val="49C958">
                  <a:alpha val="50000"/>
                  <a:lumMod val="60000"/>
                  <a:lumOff val="40000"/>
                </a:srgbClr>
              </a:gs>
              <a:gs pos="25000">
                <a:srgbClr val="49C958">
                  <a:alpha val="80000"/>
                  <a:lumMod val="82000"/>
                  <a:lumOff val="18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9357F0-462B-46C7-86EE-1F8C9AD47A56}"/>
              </a:ext>
            </a:extLst>
          </p:cNvPr>
          <p:cNvSpPr txBox="1"/>
          <p:nvPr/>
        </p:nvSpPr>
        <p:spPr>
          <a:xfrm>
            <a:off x="1836977" y="2217863"/>
            <a:ext cx="8636002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0" dirty="0">
                <a:ln w="63500">
                  <a:noFill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WhatsDown</a:t>
            </a:r>
            <a:endParaRPr lang="en-ID" sz="12000" dirty="0">
              <a:ln w="63500">
                <a:noFill/>
              </a:ln>
              <a:solidFill>
                <a:schemeClr val="accent6">
                  <a:lumMod val="75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2F1B90-0513-49AC-A666-1380FC46203C}"/>
              </a:ext>
            </a:extLst>
          </p:cNvPr>
          <p:cNvSpPr txBox="1"/>
          <p:nvPr/>
        </p:nvSpPr>
        <p:spPr>
          <a:xfrm>
            <a:off x="2159000" y="3990570"/>
            <a:ext cx="7874000" cy="36933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678DA6C-F308-4B92-A72E-83E12E41EDDE}"/>
              </a:ext>
            </a:extLst>
          </p:cNvPr>
          <p:cNvGrpSpPr/>
          <p:nvPr/>
        </p:nvGrpSpPr>
        <p:grpSpPr>
          <a:xfrm>
            <a:off x="1381941" y="-1285059"/>
            <a:ext cx="9428118" cy="9428118"/>
            <a:chOff x="3276600" y="609600"/>
            <a:chExt cx="5638800" cy="5638800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035B5D95-F627-440E-8F79-87960C315956}"/>
                </a:ext>
              </a:extLst>
            </p:cNvPr>
            <p:cNvSpPr/>
            <p:nvPr/>
          </p:nvSpPr>
          <p:spPr>
            <a:xfrm>
              <a:off x="3276600" y="609600"/>
              <a:ext cx="5638800" cy="5638800"/>
            </a:xfrm>
            <a:prstGeom prst="ellipse">
              <a:avLst/>
            </a:prstGeom>
            <a:noFill/>
            <a:ln w="508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047A09C-D3ED-4268-8B0A-8B0C6BEC4E17}"/>
                </a:ext>
              </a:extLst>
            </p:cNvPr>
            <p:cNvGrpSpPr/>
            <p:nvPr/>
          </p:nvGrpSpPr>
          <p:grpSpPr>
            <a:xfrm>
              <a:off x="3456084" y="726757"/>
              <a:ext cx="5337396" cy="5393373"/>
              <a:chOff x="3456084" y="726757"/>
              <a:chExt cx="5337396" cy="5393373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A1FFD952-1D81-4608-AA20-546336602976}"/>
                  </a:ext>
                </a:extLst>
              </p:cNvPr>
              <p:cNvSpPr/>
              <p:nvPr/>
            </p:nvSpPr>
            <p:spPr>
              <a:xfrm>
                <a:off x="3456084" y="3967742"/>
                <a:ext cx="1245495" cy="1768764"/>
              </a:xfrm>
              <a:custGeom>
                <a:avLst/>
                <a:gdLst>
                  <a:gd name="connsiteX0" fmla="*/ 934974 w 934973"/>
                  <a:gd name="connsiteY0" fmla="*/ 1327785 h 1327784"/>
                  <a:gd name="connsiteX1" fmla="*/ 0 w 934973"/>
                  <a:gd name="connsiteY1" fmla="*/ 0 h 132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4973" h="1327784">
                    <a:moveTo>
                      <a:pt x="934974" y="1327785"/>
                    </a:moveTo>
                    <a:cubicBezTo>
                      <a:pt x="425387" y="1030415"/>
                      <a:pt x="100584" y="537686"/>
                      <a:pt x="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2D969EA-E548-4C8E-B44F-BE02FBE3DC34}"/>
                  </a:ext>
                </a:extLst>
              </p:cNvPr>
              <p:cNvSpPr/>
              <p:nvPr/>
            </p:nvSpPr>
            <p:spPr>
              <a:xfrm>
                <a:off x="6143536" y="4700913"/>
                <a:ext cx="2328959" cy="1419217"/>
              </a:xfrm>
              <a:custGeom>
                <a:avLst/>
                <a:gdLst>
                  <a:gd name="connsiteX0" fmla="*/ 1748314 w 1748313"/>
                  <a:gd name="connsiteY0" fmla="*/ 0 h 1065385"/>
                  <a:gd name="connsiteX1" fmla="*/ 1695260 w 1748313"/>
                  <a:gd name="connsiteY1" fmla="*/ 96964 h 1065385"/>
                  <a:gd name="connsiteX2" fmla="*/ 0 w 1748313"/>
                  <a:gd name="connsiteY2" fmla="*/ 1065371 h 106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8313" h="1065385">
                    <a:moveTo>
                      <a:pt x="1748314" y="0"/>
                    </a:moveTo>
                    <a:cubicBezTo>
                      <a:pt x="1731645" y="32575"/>
                      <a:pt x="1713928" y="64960"/>
                      <a:pt x="1695260" y="96964"/>
                    </a:cubicBezTo>
                    <a:cubicBezTo>
                      <a:pt x="1331024" y="720947"/>
                      <a:pt x="674084" y="1067943"/>
                      <a:pt x="0" y="1065371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F7D173FD-55AE-469C-9BCE-916BB563E14D}"/>
                  </a:ext>
                </a:extLst>
              </p:cNvPr>
              <p:cNvSpPr/>
              <p:nvPr/>
            </p:nvSpPr>
            <p:spPr>
              <a:xfrm>
                <a:off x="8274632" y="1841343"/>
                <a:ext cx="518848" cy="1964166"/>
              </a:xfrm>
              <a:custGeom>
                <a:avLst/>
                <a:gdLst>
                  <a:gd name="connsiteX0" fmla="*/ 0 w 389491"/>
                  <a:gd name="connsiteY0" fmla="*/ 0 h 1474470"/>
                  <a:gd name="connsiteX1" fmla="*/ 365855 w 389491"/>
                  <a:gd name="connsiteY1" fmla="*/ 1474470 h 147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491" h="1474470">
                    <a:moveTo>
                      <a:pt x="0" y="0"/>
                    </a:moveTo>
                    <a:cubicBezTo>
                      <a:pt x="314611" y="420529"/>
                      <a:pt x="447770" y="954405"/>
                      <a:pt x="365855" y="147447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0F993B28-84E7-4FE8-831F-5D61AFFA0667}"/>
                  </a:ext>
                </a:extLst>
              </p:cNvPr>
              <p:cNvSpPr/>
              <p:nvPr/>
            </p:nvSpPr>
            <p:spPr>
              <a:xfrm>
                <a:off x="3801411" y="726757"/>
                <a:ext cx="2983936" cy="1290139"/>
              </a:xfrm>
              <a:custGeom>
                <a:avLst/>
                <a:gdLst>
                  <a:gd name="connsiteX0" fmla="*/ 0 w 2239994"/>
                  <a:gd name="connsiteY0" fmla="*/ 968488 h 968488"/>
                  <a:gd name="connsiteX1" fmla="*/ 2239994 w 2239994"/>
                  <a:gd name="connsiteY1" fmla="*/ 80092 h 968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9994" h="968488">
                    <a:moveTo>
                      <a:pt x="0" y="968488"/>
                    </a:moveTo>
                    <a:cubicBezTo>
                      <a:pt x="462629" y="175818"/>
                      <a:pt x="1397699" y="-169844"/>
                      <a:pt x="2239994" y="80092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33F547-5A1C-482C-BE6C-B9D05F61A2CA}"/>
              </a:ext>
            </a:extLst>
          </p:cNvPr>
          <p:cNvGrpSpPr/>
          <p:nvPr/>
        </p:nvGrpSpPr>
        <p:grpSpPr>
          <a:xfrm>
            <a:off x="1815125" y="-851875"/>
            <a:ext cx="8561750" cy="8561750"/>
            <a:chOff x="3535680" y="868680"/>
            <a:chExt cx="5120640" cy="512064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1B60427-72C5-4153-BDA9-A7B72136D762}"/>
                </a:ext>
              </a:extLst>
            </p:cNvPr>
            <p:cNvSpPr/>
            <p:nvPr/>
          </p:nvSpPr>
          <p:spPr>
            <a:xfrm>
              <a:off x="3535680" y="868680"/>
              <a:ext cx="5120640" cy="5120640"/>
            </a:xfrm>
            <a:prstGeom prst="ellipse">
              <a:avLst/>
            </a:prstGeom>
            <a:noFill/>
            <a:ln w="508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E220CBED-CC08-4D5D-A0F0-CBB523CA7619}"/>
                </a:ext>
              </a:extLst>
            </p:cNvPr>
            <p:cNvGrpSpPr/>
            <p:nvPr/>
          </p:nvGrpSpPr>
          <p:grpSpPr>
            <a:xfrm>
              <a:off x="3687013" y="1010412"/>
              <a:ext cx="4759235" cy="4832805"/>
              <a:chOff x="3687013" y="1010412"/>
              <a:chExt cx="4759235" cy="4832805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60FEF43-4AAD-4B4D-82F0-4B80A73AA6A6}"/>
                  </a:ext>
                </a:extLst>
              </p:cNvPr>
              <p:cNvSpPr/>
              <p:nvPr/>
            </p:nvSpPr>
            <p:spPr>
              <a:xfrm>
                <a:off x="3687013" y="1593031"/>
                <a:ext cx="835025" cy="1825736"/>
              </a:xfrm>
              <a:custGeom>
                <a:avLst/>
                <a:gdLst>
                  <a:gd name="connsiteX0" fmla="*/ 0 w 626840"/>
                  <a:gd name="connsiteY0" fmla="*/ 1370552 h 1370552"/>
                  <a:gd name="connsiteX1" fmla="*/ 626840 w 626840"/>
                  <a:gd name="connsiteY1" fmla="*/ 0 h 137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840" h="1370552">
                    <a:moveTo>
                      <a:pt x="0" y="1370552"/>
                    </a:moveTo>
                    <a:cubicBezTo>
                      <a:pt x="0" y="822960"/>
                      <a:pt x="242888" y="332137"/>
                      <a:pt x="62684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B9D3FF05-4EB4-4336-8A4E-8818BD184E3F}"/>
                  </a:ext>
                </a:extLst>
              </p:cNvPr>
              <p:cNvSpPr/>
              <p:nvPr/>
            </p:nvSpPr>
            <p:spPr>
              <a:xfrm>
                <a:off x="4000317" y="4636549"/>
                <a:ext cx="2227072" cy="1206668"/>
              </a:xfrm>
              <a:custGeom>
                <a:avLst/>
                <a:gdLst>
                  <a:gd name="connsiteX0" fmla="*/ 1671828 w 1671828"/>
                  <a:gd name="connsiteY0" fmla="*/ 902970 h 905827"/>
                  <a:gd name="connsiteX1" fmla="*/ 1569244 w 1671828"/>
                  <a:gd name="connsiteY1" fmla="*/ 905827 h 905827"/>
                  <a:gd name="connsiteX2" fmla="*/ 0 w 1671828"/>
                  <a:gd name="connsiteY2" fmla="*/ 0 h 90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1828" h="905827">
                    <a:moveTo>
                      <a:pt x="1671828" y="902970"/>
                    </a:moveTo>
                    <a:cubicBezTo>
                      <a:pt x="1637919" y="904875"/>
                      <a:pt x="1603724" y="905827"/>
                      <a:pt x="1569244" y="905827"/>
                    </a:cubicBezTo>
                    <a:cubicBezTo>
                      <a:pt x="898684" y="905827"/>
                      <a:pt x="313277" y="541496"/>
                      <a:pt x="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E5356310-2E1D-49AE-8A64-B26E00C0474F}"/>
                  </a:ext>
                </a:extLst>
              </p:cNvPr>
              <p:cNvSpPr/>
              <p:nvPr/>
            </p:nvSpPr>
            <p:spPr>
              <a:xfrm>
                <a:off x="6981004" y="4361222"/>
                <a:ext cx="1346367" cy="1309571"/>
              </a:xfrm>
              <a:custGeom>
                <a:avLst/>
                <a:gdLst>
                  <a:gd name="connsiteX0" fmla="*/ 1010698 w 1010697"/>
                  <a:gd name="connsiteY0" fmla="*/ 0 h 983075"/>
                  <a:gd name="connsiteX1" fmla="*/ 0 w 1010697"/>
                  <a:gd name="connsiteY1" fmla="*/ 983075 h 98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0697" h="983075">
                    <a:moveTo>
                      <a:pt x="1010698" y="0"/>
                    </a:moveTo>
                    <a:cubicBezTo>
                      <a:pt x="820864" y="448913"/>
                      <a:pt x="455200" y="805339"/>
                      <a:pt x="0" y="983075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6CF40D1E-1D33-422F-8743-E216E96CDAE4}"/>
                  </a:ext>
                </a:extLst>
              </p:cNvPr>
              <p:cNvSpPr/>
              <p:nvPr/>
            </p:nvSpPr>
            <p:spPr>
              <a:xfrm>
                <a:off x="6101936" y="1010412"/>
                <a:ext cx="2344312" cy="1838043"/>
              </a:xfrm>
              <a:custGeom>
                <a:avLst/>
                <a:gdLst>
                  <a:gd name="connsiteX0" fmla="*/ 0 w 1759838"/>
                  <a:gd name="connsiteY0" fmla="*/ 0 h 1379791"/>
                  <a:gd name="connsiteX1" fmla="*/ 1759839 w 1759838"/>
                  <a:gd name="connsiteY1" fmla="*/ 1379792 h 13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9838" h="1379791">
                    <a:moveTo>
                      <a:pt x="0" y="0"/>
                    </a:moveTo>
                    <a:cubicBezTo>
                      <a:pt x="851726" y="0"/>
                      <a:pt x="1566101" y="587788"/>
                      <a:pt x="1759839" y="1379792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endParaRPr lang="en-ID" dirty="0"/>
              </a:p>
            </p:txBody>
          </p:sp>
        </p:grpSp>
      </p:grpSp>
      <p:pic>
        <p:nvPicPr>
          <p:cNvPr id="25" name="Graphic 24">
            <a:extLst>
              <a:ext uri="{FF2B5EF4-FFF2-40B4-BE49-F238E27FC236}">
                <a16:creationId xmlns:a16="http://schemas.microsoft.com/office/drawing/2014/main" id="{7199BEFB-A64A-4969-A04C-A91C3AB1C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8706" y="1554181"/>
            <a:ext cx="838793" cy="8387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E41EC6-C46C-FC06-3877-F48AFF15BEDB}"/>
              </a:ext>
            </a:extLst>
          </p:cNvPr>
          <p:cNvSpPr txBox="1"/>
          <p:nvPr/>
        </p:nvSpPr>
        <p:spPr>
          <a:xfrm>
            <a:off x="2159000" y="3852749"/>
            <a:ext cx="7874000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/>
            <a:r>
              <a:rPr lang="en-US" dirty="0">
                <a:solidFill>
                  <a:srgbClr val="0D104B"/>
                </a:solidFill>
                <a:latin typeface="+mj-lt"/>
              </a:rPr>
              <a:t>Made by Sakka Mario,Mahmoud Abdelrahman</a:t>
            </a:r>
          </a:p>
          <a:p>
            <a:pPr algn="ctr"/>
            <a:r>
              <a:rPr lang="en-US" dirty="0">
                <a:solidFill>
                  <a:srgbClr val="0D104B"/>
                </a:solidFill>
                <a:latin typeface="+mj-lt"/>
              </a:rPr>
              <a:t>Group:1211EB </a:t>
            </a:r>
          </a:p>
        </p:txBody>
      </p:sp>
    </p:spTree>
    <p:extLst>
      <p:ext uri="{BB962C8B-B14F-4D97-AF65-F5344CB8AC3E}">
        <p14:creationId xmlns:p14="http://schemas.microsoft.com/office/powerpoint/2010/main" val="34645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" presetClass="emph" presetSubtype="2" decel="100000" fill="hold" grpId="1" nodeType="withEffect">
                                      <p:stCondLst>
                                        <p:cond delay="1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10" dur="2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decel="5000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5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8" dur="10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2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7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500000" y="1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20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71" grpId="0" animBg="1"/>
          <p:bldP spid="71" grpId="1" animBg="1"/>
          <p:bldP spid="44" grpId="0" animBg="1"/>
          <p:bldP spid="44" grpId="1" animBg="1"/>
          <p:bldP spid="44" grpId="2" animBg="1"/>
          <p:bldP spid="58" grpId="0" animBg="1"/>
          <p:bldP spid="58" grpId="1" animBg="1"/>
          <p:bldP spid="58" grpId="2" animBg="1"/>
          <p:bldP spid="59" grpId="0" build="p"/>
          <p:bldP spid="59" grpId="1" build="allAtOnce"/>
          <p:bldP spid="60" grpId="0" build="p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3" presetClass="emph" presetSubtype="2" decel="100000" fill="hold" grpId="1" nodeType="withEffect">
                                      <p:stCondLst>
                                        <p:cond delay="1250"/>
                                      </p:stCondLst>
                                      <p:iterate type="wd">
                                        <p:tmPct val="0"/>
                                      </p:iterate>
                                      <p:childTnLst>
                                        <p:animClr clrSpc="rgb" dir="cw">
                                          <p:cBhvr override="childStyle">
                                            <p:cTn id="10" dur="250" fill="hold"/>
                                            <p:tgtEl>
                                              <p:spTgt spid="5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style.color</p:attrName>
                                            </p:attrNameLst>
                                          </p:cBhvr>
                                          <p:to>
                                            <a:schemeClr val="bg1"/>
                                          </p:to>
                                        </p:animClr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decel="50000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" fill="hold"/>
                                            <p:tgtEl>
                                              <p:spTgt spid="58"/>
                                            </p:tgtEl>
                                          </p:cBhvr>
                                          <p:by x="90000" y="9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1" dur="5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6" dur="20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1000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4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6" presetID="49" presetClass="entr" presetSubtype="0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6" presetClass="emph" presetSubtype="0" decel="10000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Scale>
                                          <p:cBhvr>
                                            <p:cTn id="43" dur="17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500000" y="1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4" presetID="49" presetClass="entr" presetSubtype="0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8" presetClass="emph" presetSubtype="0" repeatCount="indefinite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54" dur="20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5" presetID="10" presetClass="entr" presetSubtype="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8" presetClass="emph" presetSubtype="0" repeatCount="indefinite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59" dur="20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 animBg="1"/>
          <p:bldP spid="71" grpId="0" animBg="1"/>
          <p:bldP spid="71" grpId="1" animBg="1"/>
          <p:bldP spid="44" grpId="0" animBg="1"/>
          <p:bldP spid="44" grpId="1" animBg="1"/>
          <p:bldP spid="44" grpId="2" animBg="1"/>
          <p:bldP spid="58" grpId="0" animBg="1"/>
          <p:bldP spid="58" grpId="1" animBg="1"/>
          <p:bldP spid="58" grpId="2" animBg="1"/>
          <p:bldP spid="59" grpId="0" build="p"/>
          <p:bldP spid="59" grpId="1" build="allAtOnce"/>
          <p:bldP spid="60" grpId="0" build="p"/>
          <p:bldP spid="2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4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6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8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48CB2F-2C13-44F2-877E-2BD20FDBBD45}"/>
              </a:ext>
            </a:extLst>
          </p:cNvPr>
          <p:cNvSpPr/>
          <p:nvPr/>
        </p:nvSpPr>
        <p:spPr>
          <a:xfrm>
            <a:off x="3697869" y="2007704"/>
            <a:ext cx="4086678" cy="4086682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2F1B90-0513-49AC-A666-1380FC46203C}"/>
              </a:ext>
            </a:extLst>
          </p:cNvPr>
          <p:cNvSpPr txBox="1"/>
          <p:nvPr/>
        </p:nvSpPr>
        <p:spPr>
          <a:xfrm>
            <a:off x="2778770" y="5496376"/>
            <a:ext cx="6355059" cy="31406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731886">
              <a:spcAft>
                <a:spcPts val="552"/>
              </a:spcAft>
            </a:pPr>
            <a:r>
              <a:rPr lang="en-US" sz="1441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E6A9ECF3-14B1-0BC1-0E74-2F5C1FA0A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4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/>
      </p:transition>
    </mc:Choice>
    <mc:Fallback xmlns="">
      <p:transition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grpId="2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4" grpId="2" animBg="1"/>
          <p:bldP spid="60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4" grpId="2" animBg="1"/>
          <p:bldP spid="60" grpId="0" build="p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1662052" y="-35869"/>
            <a:ext cx="9872081" cy="5350502"/>
            <a:chOff x="4062798" y="-699953"/>
            <a:chExt cx="9872081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8584380" y="-69995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3397860" y="2028080"/>
            <a:ext cx="9978666" cy="5350502"/>
            <a:chOff x="4062798" y="-550667"/>
            <a:chExt cx="9978666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8690965" y="-550667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10AB82-1DB8-153A-1F1F-3028F2AD5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36" y="730944"/>
            <a:ext cx="9763840" cy="5492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D9F4C-40CA-4811-1C02-BDB13C03E335}"/>
              </a:ext>
            </a:extLst>
          </p:cNvPr>
          <p:cNvSpPr txBox="1"/>
          <p:nvPr/>
        </p:nvSpPr>
        <p:spPr>
          <a:xfrm>
            <a:off x="-2670175" y="-37352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rgbClr val="075E54"/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Home Page</a:t>
            </a:r>
            <a:endParaRPr lang="en-ID" sz="4400" dirty="0">
              <a:ln w="41275">
                <a:noFill/>
              </a:ln>
              <a:solidFill>
                <a:srgbClr val="075E54"/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32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1662052" y="-35869"/>
            <a:ext cx="9872081" cy="5350502"/>
            <a:chOff x="4062798" y="-699953"/>
            <a:chExt cx="9872081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8584380" y="-69995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3397860" y="2028080"/>
            <a:ext cx="9978666" cy="5350502"/>
            <a:chOff x="4062798" y="-550667"/>
            <a:chExt cx="9978666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8690965" y="-550667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6D9F4C-40CA-4811-1C02-BDB13C03E335}"/>
              </a:ext>
            </a:extLst>
          </p:cNvPr>
          <p:cNvSpPr txBox="1"/>
          <p:nvPr/>
        </p:nvSpPr>
        <p:spPr>
          <a:xfrm>
            <a:off x="-2670175" y="-37352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rgbClr val="075E54"/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Chatting:</a:t>
            </a:r>
            <a:endParaRPr lang="en-ID" sz="4400" dirty="0">
              <a:ln w="41275">
                <a:noFill/>
              </a:ln>
              <a:solidFill>
                <a:srgbClr val="075E54"/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7793D2B-82E6-265E-68EE-7B13AB08D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03" y="786980"/>
            <a:ext cx="105664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3286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1662052" y="-35869"/>
            <a:ext cx="9872081" cy="5350502"/>
            <a:chOff x="4062798" y="-699953"/>
            <a:chExt cx="9872081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8584380" y="-69995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3397860" y="2028080"/>
            <a:ext cx="9978666" cy="5350502"/>
            <a:chOff x="4062798" y="-550667"/>
            <a:chExt cx="9978666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8690965" y="-550667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6D9F4C-40CA-4811-1C02-BDB13C03E335}"/>
              </a:ext>
            </a:extLst>
          </p:cNvPr>
          <p:cNvSpPr txBox="1"/>
          <p:nvPr/>
        </p:nvSpPr>
        <p:spPr>
          <a:xfrm>
            <a:off x="-1313537" y="26940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rgbClr val="075E54"/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Personalization:</a:t>
            </a:r>
            <a:endParaRPr lang="en-ID" sz="4400" dirty="0">
              <a:ln w="41275">
                <a:noFill/>
              </a:ln>
              <a:solidFill>
                <a:srgbClr val="075E54"/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DD8892-1FBE-861C-789E-DE0F40B8CA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>
          <a:xfrm>
            <a:off x="591171" y="863927"/>
            <a:ext cx="10378954" cy="546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9950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438703" y="753749"/>
            <a:ext cx="8990779" cy="5350502"/>
            <a:chOff x="4062798" y="-211523"/>
            <a:chExt cx="8990779" cy="53505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4621033" y="2296393"/>
            <a:ext cx="8990779" cy="5350502"/>
            <a:chOff x="4062798" y="-211523"/>
            <a:chExt cx="8990779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5D92B4-00A4-07F1-C75E-560CD6DDF070}"/>
              </a:ext>
            </a:extLst>
          </p:cNvPr>
          <p:cNvSpPr/>
          <p:nvPr/>
        </p:nvSpPr>
        <p:spPr>
          <a:xfrm>
            <a:off x="4767126" y="719379"/>
            <a:ext cx="3019256" cy="2097404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D303819-BC5B-25D7-C11F-02B6E71E1812}"/>
              </a:ext>
            </a:extLst>
          </p:cNvPr>
          <p:cNvSpPr/>
          <p:nvPr/>
        </p:nvSpPr>
        <p:spPr>
          <a:xfrm>
            <a:off x="1401488" y="1505693"/>
            <a:ext cx="4866105" cy="3902474"/>
          </a:xfrm>
          <a:prstGeom prst="rightArrow">
            <a:avLst>
              <a:gd name="adj1" fmla="val 48540"/>
              <a:gd name="adj2" fmla="val 50000"/>
            </a:avLst>
          </a:prstGeom>
          <a:gradFill flip="none" rotWithShape="1">
            <a:gsLst>
              <a:gs pos="0">
                <a:schemeClr val="accent6">
                  <a:lumMod val="40000"/>
                  <a:lumOff val="60000"/>
                  <a:tint val="66000"/>
                  <a:satMod val="16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25C208-584C-DBE5-335E-F01477AD609D}"/>
              </a:ext>
            </a:extLst>
          </p:cNvPr>
          <p:cNvSpPr/>
          <p:nvPr/>
        </p:nvSpPr>
        <p:spPr>
          <a:xfrm>
            <a:off x="-30087" y="3100706"/>
            <a:ext cx="3598163" cy="69816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61EB65-4BCE-6E1A-834E-B55ACC97DDAF}"/>
              </a:ext>
            </a:extLst>
          </p:cNvPr>
          <p:cNvSpPr txBox="1"/>
          <p:nvPr/>
        </p:nvSpPr>
        <p:spPr>
          <a:xfrm>
            <a:off x="-2551909" y="3047580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What’s Next?</a:t>
            </a:r>
            <a:endParaRPr lang="en-ID" sz="44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9225638-A3EC-5B3A-A349-9EB606CD01DA}"/>
              </a:ext>
            </a:extLst>
          </p:cNvPr>
          <p:cNvSpPr/>
          <p:nvPr/>
        </p:nvSpPr>
        <p:spPr>
          <a:xfrm>
            <a:off x="4906973" y="909915"/>
            <a:ext cx="3019256" cy="2097404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DAE90F-540B-370A-908E-524AA771C4EF}"/>
              </a:ext>
            </a:extLst>
          </p:cNvPr>
          <p:cNvSpPr txBox="1"/>
          <p:nvPr/>
        </p:nvSpPr>
        <p:spPr>
          <a:xfrm>
            <a:off x="5505337" y="1443147"/>
            <a:ext cx="2151597" cy="62985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Light" panose="02000000000000000000" pitchFamily="2" charset="0"/>
              </a:rPr>
              <a:t>You can talk with 3+ friends in one chat 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a typeface="Roboto Light" panose="020000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4EF3F4-3884-FD90-151F-AD1A52A9E985}"/>
              </a:ext>
            </a:extLst>
          </p:cNvPr>
          <p:cNvSpPr txBox="1"/>
          <p:nvPr/>
        </p:nvSpPr>
        <p:spPr>
          <a:xfrm>
            <a:off x="2927227" y="868391"/>
            <a:ext cx="6978748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Group chats</a:t>
            </a:r>
            <a:endParaRPr lang="en-ID" sz="32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91C7D3-7822-B0FC-D498-AE7019AE3ED5}"/>
              </a:ext>
            </a:extLst>
          </p:cNvPr>
          <p:cNvSpPr/>
          <p:nvPr/>
        </p:nvSpPr>
        <p:spPr>
          <a:xfrm>
            <a:off x="4805994" y="4295113"/>
            <a:ext cx="3019256" cy="2097404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695A566-1BDB-88B1-267E-58A35D7E27B7}"/>
              </a:ext>
            </a:extLst>
          </p:cNvPr>
          <p:cNvSpPr/>
          <p:nvPr/>
        </p:nvSpPr>
        <p:spPr>
          <a:xfrm>
            <a:off x="4958394" y="4447513"/>
            <a:ext cx="3019256" cy="2097404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0E9DCA-6FBE-004F-7DB2-4D7302EB869B}"/>
              </a:ext>
            </a:extLst>
          </p:cNvPr>
          <p:cNvSpPr txBox="1"/>
          <p:nvPr/>
        </p:nvSpPr>
        <p:spPr>
          <a:xfrm>
            <a:off x="2835321" y="4482489"/>
            <a:ext cx="6978748" cy="5847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Pinned messages</a:t>
            </a:r>
            <a:endParaRPr lang="en-ID" sz="32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DA620-9F49-1112-5555-AFE48EA25D9C}"/>
              </a:ext>
            </a:extLst>
          </p:cNvPr>
          <p:cNvSpPr txBox="1"/>
          <p:nvPr/>
        </p:nvSpPr>
        <p:spPr>
          <a:xfrm>
            <a:off x="5210187" y="5298491"/>
            <a:ext cx="2151597" cy="9099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Light" panose="02000000000000000000" pitchFamily="2" charset="0"/>
              </a:rPr>
              <a:t>Pinning important messages to find them quicker</a:t>
            </a:r>
            <a:endParaRPr lang="en-ID" sz="1400" dirty="0">
              <a:solidFill>
                <a:schemeClr val="tx1">
                  <a:lumMod val="65000"/>
                  <a:lumOff val="35000"/>
                </a:schemeClr>
              </a:solidFill>
              <a:ea typeface="Roboto Light" panose="02000000000000000000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5CF39F-4778-C05D-D00C-765F1ADA8B62}"/>
              </a:ext>
            </a:extLst>
          </p:cNvPr>
          <p:cNvSpPr/>
          <p:nvPr/>
        </p:nvSpPr>
        <p:spPr>
          <a:xfrm>
            <a:off x="8414785" y="2512781"/>
            <a:ext cx="3019256" cy="2097404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A19EAB-3B83-DC11-AFE9-819CFE01274A}"/>
              </a:ext>
            </a:extLst>
          </p:cNvPr>
          <p:cNvSpPr txBox="1"/>
          <p:nvPr/>
        </p:nvSpPr>
        <p:spPr>
          <a:xfrm>
            <a:off x="6479223" y="3042295"/>
            <a:ext cx="6978748" cy="115416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32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Blocking users</a:t>
            </a:r>
          </a:p>
          <a:p>
            <a:pPr algn="ctr">
              <a:spcAft>
                <a:spcPts val="600"/>
              </a:spcAft>
            </a:pPr>
            <a:r>
              <a:rPr lang="en-US" sz="32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And more..</a:t>
            </a:r>
            <a:endParaRPr lang="en-ID" sz="32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23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14" grpId="0" animBg="1"/>
          <p:bldP spid="15" grpId="0" animBg="1"/>
          <p:bldP spid="17" grpId="0" animBg="1"/>
          <p:bldP spid="18" grpId="0"/>
          <p:bldP spid="19" grpId="0" animBg="1"/>
          <p:bldP spid="20" grpId="0"/>
          <p:bldP spid="21" grpId="0"/>
          <p:bldP spid="22" grpId="0" animBg="1"/>
          <p:bldP spid="2" grpId="0" animBg="1"/>
          <p:bldP spid="3" grpId="0"/>
          <p:bldP spid="4" grpId="0"/>
          <p:bldP spid="9" grpId="0" animBg="1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10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10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10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14" grpId="0" animBg="1"/>
          <p:bldP spid="15" grpId="0" animBg="1"/>
          <p:bldP spid="17" grpId="0" animBg="1"/>
          <p:bldP spid="18" grpId="0"/>
          <p:bldP spid="19" grpId="0" animBg="1"/>
          <p:bldP spid="20" grpId="0"/>
          <p:bldP spid="21" grpId="0"/>
          <p:bldP spid="22" grpId="0" animBg="1"/>
          <p:bldP spid="2" grpId="0" animBg="1"/>
          <p:bldP spid="3" grpId="0"/>
          <p:bldP spid="4" grpId="0"/>
          <p:bldP spid="9" grpId="0" animBg="1"/>
          <p:bldP spid="10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636358F3-E15B-4EE5-8029-73BE54848525}"/>
              </a:ext>
            </a:extLst>
          </p:cNvPr>
          <p:cNvSpPr/>
          <p:nvPr/>
        </p:nvSpPr>
        <p:spPr>
          <a:xfrm>
            <a:off x="4381500" y="910771"/>
            <a:ext cx="5036460" cy="50364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4BF2563-E1AA-49FD-AAF1-1BEEE2F6641C}"/>
              </a:ext>
            </a:extLst>
          </p:cNvPr>
          <p:cNvSpPr/>
          <p:nvPr/>
        </p:nvSpPr>
        <p:spPr>
          <a:xfrm>
            <a:off x="3647831" y="201103"/>
            <a:ext cx="6503798" cy="6503796"/>
          </a:xfrm>
          <a:custGeom>
            <a:avLst/>
            <a:gdLst>
              <a:gd name="connsiteX0" fmla="*/ 3056883 w 6113766"/>
              <a:gd name="connsiteY0" fmla="*/ 0 h 6113764"/>
              <a:gd name="connsiteX1" fmla="*/ 6113766 w 6113766"/>
              <a:gd name="connsiteY1" fmla="*/ 3056882 h 6113764"/>
              <a:gd name="connsiteX2" fmla="*/ 3056883 w 6113766"/>
              <a:gd name="connsiteY2" fmla="*/ 6113764 h 6113764"/>
              <a:gd name="connsiteX3" fmla="*/ 0 w 6113766"/>
              <a:gd name="connsiteY3" fmla="*/ 3056882 h 6113764"/>
              <a:gd name="connsiteX4" fmla="*/ 3056883 w 6113766"/>
              <a:gd name="connsiteY4" fmla="*/ 0 h 6113764"/>
              <a:gd name="connsiteX5" fmla="*/ 3056883 w 6113766"/>
              <a:gd name="connsiteY5" fmla="*/ 605782 h 6113764"/>
              <a:gd name="connsiteX6" fmla="*/ 605783 w 6113766"/>
              <a:gd name="connsiteY6" fmla="*/ 3056882 h 6113764"/>
              <a:gd name="connsiteX7" fmla="*/ 3056883 w 6113766"/>
              <a:gd name="connsiteY7" fmla="*/ 5507982 h 6113764"/>
              <a:gd name="connsiteX8" fmla="*/ 5507983 w 6113766"/>
              <a:gd name="connsiteY8" fmla="*/ 3056882 h 6113764"/>
              <a:gd name="connsiteX9" fmla="*/ 3056883 w 6113766"/>
              <a:gd name="connsiteY9" fmla="*/ 605782 h 611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113766" h="6113764">
                <a:moveTo>
                  <a:pt x="3056883" y="0"/>
                </a:moveTo>
                <a:cubicBezTo>
                  <a:pt x="4745153" y="0"/>
                  <a:pt x="6113766" y="1368613"/>
                  <a:pt x="6113766" y="3056882"/>
                </a:cubicBezTo>
                <a:cubicBezTo>
                  <a:pt x="6113766" y="4745151"/>
                  <a:pt x="4745153" y="6113764"/>
                  <a:pt x="3056883" y="6113764"/>
                </a:cubicBezTo>
                <a:cubicBezTo>
                  <a:pt x="1368613" y="6113764"/>
                  <a:pt x="0" y="4745151"/>
                  <a:pt x="0" y="3056882"/>
                </a:cubicBezTo>
                <a:cubicBezTo>
                  <a:pt x="0" y="1368613"/>
                  <a:pt x="1368613" y="0"/>
                  <a:pt x="3056883" y="0"/>
                </a:cubicBezTo>
                <a:close/>
                <a:moveTo>
                  <a:pt x="3056883" y="605782"/>
                </a:moveTo>
                <a:cubicBezTo>
                  <a:pt x="1703178" y="605782"/>
                  <a:pt x="605783" y="1703177"/>
                  <a:pt x="605783" y="3056882"/>
                </a:cubicBezTo>
                <a:cubicBezTo>
                  <a:pt x="605783" y="4410587"/>
                  <a:pt x="1703178" y="5507982"/>
                  <a:pt x="3056883" y="5507982"/>
                </a:cubicBezTo>
                <a:cubicBezTo>
                  <a:pt x="4410588" y="5507982"/>
                  <a:pt x="5507983" y="4410587"/>
                  <a:pt x="5507983" y="3056882"/>
                </a:cubicBezTo>
                <a:cubicBezTo>
                  <a:pt x="5507983" y="1703177"/>
                  <a:pt x="4410588" y="605782"/>
                  <a:pt x="3056883" y="605782"/>
                </a:cubicBezTo>
                <a:close/>
              </a:path>
            </a:pathLst>
          </a:custGeom>
          <a:gradFill>
            <a:gsLst>
              <a:gs pos="75000">
                <a:schemeClr val="accent1">
                  <a:lumMod val="40000"/>
                  <a:lumOff val="60000"/>
                  <a:alpha val="80000"/>
                </a:schemeClr>
              </a:gs>
              <a:gs pos="50000">
                <a:schemeClr val="accent1">
                  <a:lumMod val="60000"/>
                  <a:lumOff val="40000"/>
                  <a:alpha val="50000"/>
                </a:schemeClr>
              </a:gs>
              <a:gs pos="25000">
                <a:schemeClr val="accent1">
                  <a:lumMod val="40000"/>
                  <a:lumOff val="60000"/>
                  <a:alpha val="8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2700000" scaled="1"/>
          </a:gra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D77A8C2-C69C-4C05-8136-81C967DF5C5B}"/>
              </a:ext>
            </a:extLst>
          </p:cNvPr>
          <p:cNvSpPr/>
          <p:nvPr/>
        </p:nvSpPr>
        <p:spPr>
          <a:xfrm>
            <a:off x="4270828" y="800100"/>
            <a:ext cx="5257804" cy="525780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BE05A-9648-4AA6-B915-15FFF62B5F17}"/>
              </a:ext>
            </a:extLst>
          </p:cNvPr>
          <p:cNvSpPr txBox="1"/>
          <p:nvPr/>
        </p:nvSpPr>
        <p:spPr>
          <a:xfrm>
            <a:off x="1772105" y="2828836"/>
            <a:ext cx="5847896" cy="12003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 w="41275">
                  <a:noFill/>
                </a:ln>
                <a:solidFill>
                  <a:srgbClr val="0D104B"/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Thank You</a:t>
            </a:r>
            <a:r>
              <a:rPr kumimoji="0" lang="en-US" sz="7200" b="0" i="0" u="none" strike="noStrike" kern="1200" cap="none" spc="0" normalizeH="0" baseline="0" noProof="0" dirty="0">
                <a:ln w="41275">
                  <a:noFill/>
                </a:ln>
                <a:solidFill>
                  <a:srgbClr val="07D779"/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.</a:t>
            </a:r>
            <a:endParaRPr kumimoji="0" lang="en-ID" sz="7200" b="0" i="0" u="none" strike="noStrike" kern="1200" cap="none" spc="0" normalizeH="0" baseline="0" noProof="0" dirty="0">
              <a:ln w="41275">
                <a:noFill/>
              </a:ln>
              <a:solidFill>
                <a:srgbClr val="07D779"/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61F782-1B1F-4BE2-A478-95794AAAAB4F}"/>
              </a:ext>
            </a:extLst>
          </p:cNvPr>
          <p:cNvGrpSpPr/>
          <p:nvPr/>
        </p:nvGrpSpPr>
        <p:grpSpPr>
          <a:xfrm>
            <a:off x="3136901" y="-333829"/>
            <a:ext cx="7525658" cy="7525658"/>
            <a:chOff x="3276600" y="609600"/>
            <a:chExt cx="5638800" cy="56388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82EE97-90E1-491D-ACD9-4E8DFA3B1D35}"/>
                </a:ext>
              </a:extLst>
            </p:cNvPr>
            <p:cNvSpPr/>
            <p:nvPr/>
          </p:nvSpPr>
          <p:spPr>
            <a:xfrm>
              <a:off x="3276600" y="609600"/>
              <a:ext cx="5638800" cy="5638800"/>
            </a:xfrm>
            <a:prstGeom prst="ellipse">
              <a:avLst/>
            </a:prstGeom>
            <a:noFill/>
            <a:ln w="508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65EE80B-21D9-4E0A-95AD-D151CB181999}"/>
                </a:ext>
              </a:extLst>
            </p:cNvPr>
            <p:cNvGrpSpPr/>
            <p:nvPr/>
          </p:nvGrpSpPr>
          <p:grpSpPr>
            <a:xfrm>
              <a:off x="3456084" y="726757"/>
              <a:ext cx="5337396" cy="5393373"/>
              <a:chOff x="3456084" y="726757"/>
              <a:chExt cx="5337396" cy="5393373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138FA5A-B89A-46DD-9DE7-DFE48B4EBD94}"/>
                  </a:ext>
                </a:extLst>
              </p:cNvPr>
              <p:cNvSpPr/>
              <p:nvPr/>
            </p:nvSpPr>
            <p:spPr>
              <a:xfrm>
                <a:off x="3456084" y="3967742"/>
                <a:ext cx="1245495" cy="1768764"/>
              </a:xfrm>
              <a:custGeom>
                <a:avLst/>
                <a:gdLst>
                  <a:gd name="connsiteX0" fmla="*/ 934974 w 934973"/>
                  <a:gd name="connsiteY0" fmla="*/ 1327785 h 1327784"/>
                  <a:gd name="connsiteX1" fmla="*/ 0 w 934973"/>
                  <a:gd name="connsiteY1" fmla="*/ 0 h 132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4973" h="1327784">
                    <a:moveTo>
                      <a:pt x="934974" y="1327785"/>
                    </a:moveTo>
                    <a:cubicBezTo>
                      <a:pt x="425387" y="1030415"/>
                      <a:pt x="100584" y="537686"/>
                      <a:pt x="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C567DE7-243A-41DF-800A-8EAACCA21674}"/>
                  </a:ext>
                </a:extLst>
              </p:cNvPr>
              <p:cNvSpPr/>
              <p:nvPr/>
            </p:nvSpPr>
            <p:spPr>
              <a:xfrm>
                <a:off x="6143536" y="4700913"/>
                <a:ext cx="2328959" cy="1419217"/>
              </a:xfrm>
              <a:custGeom>
                <a:avLst/>
                <a:gdLst>
                  <a:gd name="connsiteX0" fmla="*/ 1748314 w 1748313"/>
                  <a:gd name="connsiteY0" fmla="*/ 0 h 1065385"/>
                  <a:gd name="connsiteX1" fmla="*/ 1695260 w 1748313"/>
                  <a:gd name="connsiteY1" fmla="*/ 96964 h 1065385"/>
                  <a:gd name="connsiteX2" fmla="*/ 0 w 1748313"/>
                  <a:gd name="connsiteY2" fmla="*/ 1065371 h 1065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8313" h="1065385">
                    <a:moveTo>
                      <a:pt x="1748314" y="0"/>
                    </a:moveTo>
                    <a:cubicBezTo>
                      <a:pt x="1731645" y="32575"/>
                      <a:pt x="1713928" y="64960"/>
                      <a:pt x="1695260" y="96964"/>
                    </a:cubicBezTo>
                    <a:cubicBezTo>
                      <a:pt x="1331024" y="720947"/>
                      <a:pt x="674084" y="1067943"/>
                      <a:pt x="0" y="1065371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0A98F9-E227-4869-9861-C8191D8CF26E}"/>
                  </a:ext>
                </a:extLst>
              </p:cNvPr>
              <p:cNvSpPr/>
              <p:nvPr/>
            </p:nvSpPr>
            <p:spPr>
              <a:xfrm>
                <a:off x="8274632" y="1841343"/>
                <a:ext cx="518848" cy="1964166"/>
              </a:xfrm>
              <a:custGeom>
                <a:avLst/>
                <a:gdLst>
                  <a:gd name="connsiteX0" fmla="*/ 0 w 389491"/>
                  <a:gd name="connsiteY0" fmla="*/ 0 h 1474470"/>
                  <a:gd name="connsiteX1" fmla="*/ 365855 w 389491"/>
                  <a:gd name="connsiteY1" fmla="*/ 1474470 h 147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9491" h="1474470">
                    <a:moveTo>
                      <a:pt x="0" y="0"/>
                    </a:moveTo>
                    <a:cubicBezTo>
                      <a:pt x="314611" y="420529"/>
                      <a:pt x="447770" y="954405"/>
                      <a:pt x="365855" y="147447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0C30923C-8075-418A-9B94-6B5E3E35D02E}"/>
                  </a:ext>
                </a:extLst>
              </p:cNvPr>
              <p:cNvSpPr/>
              <p:nvPr/>
            </p:nvSpPr>
            <p:spPr>
              <a:xfrm>
                <a:off x="3801411" y="726757"/>
                <a:ext cx="2983936" cy="1290139"/>
              </a:xfrm>
              <a:custGeom>
                <a:avLst/>
                <a:gdLst>
                  <a:gd name="connsiteX0" fmla="*/ 0 w 2239994"/>
                  <a:gd name="connsiteY0" fmla="*/ 968488 h 968488"/>
                  <a:gd name="connsiteX1" fmla="*/ 2239994 w 2239994"/>
                  <a:gd name="connsiteY1" fmla="*/ 80092 h 968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9994" h="968488">
                    <a:moveTo>
                      <a:pt x="0" y="968488"/>
                    </a:moveTo>
                    <a:cubicBezTo>
                      <a:pt x="462629" y="175818"/>
                      <a:pt x="1397699" y="-169844"/>
                      <a:pt x="2239994" y="80092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5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620AD-9E8E-4ECB-9F38-6B7F750DFC09}"/>
              </a:ext>
            </a:extLst>
          </p:cNvPr>
          <p:cNvGrpSpPr/>
          <p:nvPr/>
        </p:nvGrpSpPr>
        <p:grpSpPr>
          <a:xfrm>
            <a:off x="3482675" y="11945"/>
            <a:ext cx="6834111" cy="6834111"/>
            <a:chOff x="3535680" y="868680"/>
            <a:chExt cx="5120640" cy="5120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6180E52-C85F-4B26-BD7E-820CFE8D6F96}"/>
                </a:ext>
              </a:extLst>
            </p:cNvPr>
            <p:cNvSpPr/>
            <p:nvPr/>
          </p:nvSpPr>
          <p:spPr>
            <a:xfrm>
              <a:off x="3535680" y="868680"/>
              <a:ext cx="5120640" cy="5120640"/>
            </a:xfrm>
            <a:prstGeom prst="ellipse">
              <a:avLst/>
            </a:prstGeom>
            <a:noFill/>
            <a:ln w="50800">
              <a:solidFill>
                <a:schemeClr val="bg1"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93C53C-DBE0-4F61-9FA0-FD1CA73B8937}"/>
                </a:ext>
              </a:extLst>
            </p:cNvPr>
            <p:cNvGrpSpPr/>
            <p:nvPr/>
          </p:nvGrpSpPr>
          <p:grpSpPr>
            <a:xfrm>
              <a:off x="3687013" y="1010412"/>
              <a:ext cx="4759235" cy="4832805"/>
              <a:chOff x="3687013" y="1010412"/>
              <a:chExt cx="4759235" cy="483280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50A8AEA-1DCA-4CAC-B364-55E62E460F86}"/>
                  </a:ext>
                </a:extLst>
              </p:cNvPr>
              <p:cNvSpPr/>
              <p:nvPr/>
            </p:nvSpPr>
            <p:spPr>
              <a:xfrm>
                <a:off x="3687013" y="1593031"/>
                <a:ext cx="835025" cy="1825736"/>
              </a:xfrm>
              <a:custGeom>
                <a:avLst/>
                <a:gdLst>
                  <a:gd name="connsiteX0" fmla="*/ 0 w 626840"/>
                  <a:gd name="connsiteY0" fmla="*/ 1370552 h 1370552"/>
                  <a:gd name="connsiteX1" fmla="*/ 626840 w 626840"/>
                  <a:gd name="connsiteY1" fmla="*/ 0 h 137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6840" h="1370552">
                    <a:moveTo>
                      <a:pt x="0" y="1370552"/>
                    </a:moveTo>
                    <a:cubicBezTo>
                      <a:pt x="0" y="822960"/>
                      <a:pt x="242888" y="332137"/>
                      <a:pt x="62684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183CC12-A2ED-49C0-B006-658142747C71}"/>
                  </a:ext>
                </a:extLst>
              </p:cNvPr>
              <p:cNvSpPr/>
              <p:nvPr/>
            </p:nvSpPr>
            <p:spPr>
              <a:xfrm>
                <a:off x="4000317" y="4636549"/>
                <a:ext cx="2227072" cy="1206668"/>
              </a:xfrm>
              <a:custGeom>
                <a:avLst/>
                <a:gdLst>
                  <a:gd name="connsiteX0" fmla="*/ 1671828 w 1671828"/>
                  <a:gd name="connsiteY0" fmla="*/ 902970 h 905827"/>
                  <a:gd name="connsiteX1" fmla="*/ 1569244 w 1671828"/>
                  <a:gd name="connsiteY1" fmla="*/ 905827 h 905827"/>
                  <a:gd name="connsiteX2" fmla="*/ 0 w 1671828"/>
                  <a:gd name="connsiteY2" fmla="*/ 0 h 905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1828" h="905827">
                    <a:moveTo>
                      <a:pt x="1671828" y="902970"/>
                    </a:moveTo>
                    <a:cubicBezTo>
                      <a:pt x="1637919" y="904875"/>
                      <a:pt x="1603724" y="905827"/>
                      <a:pt x="1569244" y="905827"/>
                    </a:cubicBezTo>
                    <a:cubicBezTo>
                      <a:pt x="898684" y="905827"/>
                      <a:pt x="313277" y="541496"/>
                      <a:pt x="0" y="0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16386DE-5E6A-4EC0-ACB5-3FE9F85D4E88}"/>
                  </a:ext>
                </a:extLst>
              </p:cNvPr>
              <p:cNvSpPr/>
              <p:nvPr/>
            </p:nvSpPr>
            <p:spPr>
              <a:xfrm>
                <a:off x="6981004" y="4361222"/>
                <a:ext cx="1346367" cy="1309571"/>
              </a:xfrm>
              <a:custGeom>
                <a:avLst/>
                <a:gdLst>
                  <a:gd name="connsiteX0" fmla="*/ 1010698 w 1010697"/>
                  <a:gd name="connsiteY0" fmla="*/ 0 h 983075"/>
                  <a:gd name="connsiteX1" fmla="*/ 0 w 1010697"/>
                  <a:gd name="connsiteY1" fmla="*/ 983075 h 983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0697" h="983075">
                    <a:moveTo>
                      <a:pt x="1010698" y="0"/>
                    </a:moveTo>
                    <a:cubicBezTo>
                      <a:pt x="820864" y="448913"/>
                      <a:pt x="455200" y="805339"/>
                      <a:pt x="0" y="983075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3EBB3218-E707-4743-B00F-FC4BD95237EF}"/>
                  </a:ext>
                </a:extLst>
              </p:cNvPr>
              <p:cNvSpPr/>
              <p:nvPr/>
            </p:nvSpPr>
            <p:spPr>
              <a:xfrm>
                <a:off x="6101936" y="1010412"/>
                <a:ext cx="2344312" cy="1838043"/>
              </a:xfrm>
              <a:custGeom>
                <a:avLst/>
                <a:gdLst>
                  <a:gd name="connsiteX0" fmla="*/ 0 w 1759838"/>
                  <a:gd name="connsiteY0" fmla="*/ 0 h 1379791"/>
                  <a:gd name="connsiteX1" fmla="*/ 1759839 w 1759838"/>
                  <a:gd name="connsiteY1" fmla="*/ 1379792 h 1379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59838" h="1379791">
                    <a:moveTo>
                      <a:pt x="0" y="0"/>
                    </a:moveTo>
                    <a:cubicBezTo>
                      <a:pt x="851726" y="0"/>
                      <a:pt x="1566101" y="587788"/>
                      <a:pt x="1759839" y="1379792"/>
                    </a:cubicBezTo>
                  </a:path>
                </a:pathLst>
              </a:custGeom>
              <a:noFill/>
              <a:ln w="69850" cap="rnd">
                <a:solidFill>
                  <a:schemeClr val="bg1">
                    <a:alpha val="20000"/>
                  </a:schemeClr>
                </a:solidFill>
                <a:prstDash val="solid"/>
                <a:miter/>
              </a:ln>
            </p:spPr>
            <p:txBody>
              <a:bodyPr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D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 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54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ythrough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4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" presetClass="emph" presetSubtype="2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mph" presetSubtype="2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8" presetClass="emph" presetSubtype="0" repeatCount="indefinite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3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43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3" grpId="0" animBg="1"/>
      <p:bldP spid="3" grpId="1" animBg="1"/>
      <p:bldP spid="3" grpId="2" animBg="1"/>
      <p:bldP spid="4" grpId="0" animBg="1"/>
      <p:bldP spid="5" grpId="0"/>
      <p:bldP spid="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75087" y="1899591"/>
            <a:ext cx="5940323" cy="7281540"/>
            <a:chOff x="-575087" y="1899591"/>
            <a:chExt cx="5940323" cy="7281540"/>
          </a:xfrm>
          <a:solidFill>
            <a:schemeClr val="accent6">
              <a:lumMod val="75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5AA24A-1A37-41FD-B13C-338493CD0764}"/>
              </a:ext>
            </a:extLst>
          </p:cNvPr>
          <p:cNvGrpSpPr/>
          <p:nvPr/>
        </p:nvGrpSpPr>
        <p:grpSpPr>
          <a:xfrm>
            <a:off x="6475646" y="-1694828"/>
            <a:ext cx="6569788" cy="6881432"/>
            <a:chOff x="6483789" y="-1742453"/>
            <a:chExt cx="6569788" cy="6881432"/>
          </a:xfrm>
          <a:solidFill>
            <a:schemeClr val="accent6">
              <a:lumMod val="75000"/>
            </a:schemeClr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5C33B03-FC22-49F2-A5E4-A2FD10A3727F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A1763E-8F94-44A5-8DE9-7B3F1B2302F4}"/>
                </a:ext>
              </a:extLst>
            </p:cNvPr>
            <p:cNvSpPr/>
            <p:nvPr/>
          </p:nvSpPr>
          <p:spPr>
            <a:xfrm rot="2403430">
              <a:off x="6483789" y="-174245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2332752" y="2796122"/>
            <a:ext cx="4276270" cy="4276275"/>
          </a:xfrm>
          <a:prstGeom prst="ellipse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5889359" y="551228"/>
            <a:ext cx="4276270" cy="4276274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 useBgFill="1">
        <p:nvSpPr>
          <p:cNvPr id="81" name="Freeform: Shape 80">
            <a:extLst>
              <a:ext uri="{FF2B5EF4-FFF2-40B4-BE49-F238E27FC236}">
                <a16:creationId xmlns:a16="http://schemas.microsoft.com/office/drawing/2014/main" id="{13FF90DE-7F14-4C10-A811-AF4DA9C95E9E}"/>
              </a:ext>
            </a:extLst>
          </p:cNvPr>
          <p:cNvSpPr/>
          <p:nvPr/>
        </p:nvSpPr>
        <p:spPr>
          <a:xfrm>
            <a:off x="0" y="-26114"/>
            <a:ext cx="7135060" cy="4248748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E5598CF0-E135-4C04-AE0E-0DCE5F2C73CF}"/>
              </a:ext>
            </a:extLst>
          </p:cNvPr>
          <p:cNvSpPr/>
          <p:nvPr/>
        </p:nvSpPr>
        <p:spPr>
          <a:xfrm>
            <a:off x="5056940" y="2609253"/>
            <a:ext cx="7135060" cy="4248747"/>
          </a:xfrm>
          <a:custGeom>
            <a:avLst/>
            <a:gdLst>
              <a:gd name="connsiteX0" fmla="*/ 4805220 w 7135060"/>
              <a:gd name="connsiteY0" fmla="*/ 0 h 4248747"/>
              <a:gd name="connsiteX1" fmla="*/ 7113580 w 7135060"/>
              <a:gd name="connsiteY1" fmla="*/ 584497 h 4248747"/>
              <a:gd name="connsiteX2" fmla="*/ 7135060 w 7135060"/>
              <a:gd name="connsiteY2" fmla="*/ 596848 h 4248747"/>
              <a:gd name="connsiteX3" fmla="*/ 7135060 w 7135060"/>
              <a:gd name="connsiteY3" fmla="*/ 4248747 h 4248747"/>
              <a:gd name="connsiteX4" fmla="*/ 0 w 7135060"/>
              <a:gd name="connsiteY4" fmla="*/ 4248747 h 4248747"/>
              <a:gd name="connsiteX5" fmla="*/ 18232 w 7135060"/>
              <a:gd name="connsiteY5" fmla="*/ 4105269 h 4248747"/>
              <a:gd name="connsiteX6" fmla="*/ 4805220 w 7135060"/>
              <a:gd name="connsiteY6" fmla="*/ 0 h 424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5060" h="4248747">
                <a:moveTo>
                  <a:pt x="4805220" y="0"/>
                </a:moveTo>
                <a:cubicBezTo>
                  <a:pt x="5641032" y="0"/>
                  <a:pt x="6427390" y="211737"/>
                  <a:pt x="7113580" y="584497"/>
                </a:cubicBezTo>
                <a:lnTo>
                  <a:pt x="7135060" y="596848"/>
                </a:lnTo>
                <a:lnTo>
                  <a:pt x="7135060" y="4248747"/>
                </a:lnTo>
                <a:lnTo>
                  <a:pt x="0" y="4248747"/>
                </a:lnTo>
                <a:lnTo>
                  <a:pt x="18232" y="4105269"/>
                </a:lnTo>
                <a:cubicBezTo>
                  <a:pt x="373419" y="1780707"/>
                  <a:pt x="2381366" y="0"/>
                  <a:pt x="480522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CAB50-7DFF-3D5A-43C1-7902E0C7F135}"/>
              </a:ext>
            </a:extLst>
          </p:cNvPr>
          <p:cNvSpPr txBox="1"/>
          <p:nvPr/>
        </p:nvSpPr>
        <p:spPr>
          <a:xfrm>
            <a:off x="1537890" y="1959221"/>
            <a:ext cx="9721850" cy="144655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8800" dirty="0">
                <a:solidFill>
                  <a:srgbClr val="0D104B"/>
                </a:solidFill>
                <a:latin typeface="+mj-lt"/>
                <a:cs typeface="Poppins SemiBold" panose="00000700000000000000" pitchFamily="2" charset="0"/>
              </a:rPr>
              <a:t>INTRODUCTION</a:t>
            </a:r>
            <a:r>
              <a:rPr lang="en-US" sz="8800" dirty="0">
                <a:solidFill>
                  <a:schemeClr val="accent1"/>
                </a:solidFill>
                <a:latin typeface="+mj-lt"/>
                <a:cs typeface="Poppins SemiBold" panose="00000700000000000000" pitchFamily="2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ED7AE-FEE7-CE05-4393-435FE82C5D18}"/>
              </a:ext>
            </a:extLst>
          </p:cNvPr>
          <p:cNvSpPr txBox="1"/>
          <p:nvPr/>
        </p:nvSpPr>
        <p:spPr>
          <a:xfrm>
            <a:off x="1537890" y="3429000"/>
            <a:ext cx="5460999" cy="80637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D" sz="2000" dirty="0">
                <a:solidFill>
                  <a:srgbClr val="0D104B"/>
                </a:solidFill>
              </a:rPr>
              <a:t>How did it all start?</a:t>
            </a:r>
          </a:p>
          <a:p>
            <a:pPr>
              <a:lnSpc>
                <a:spcPct val="120000"/>
              </a:lnSpc>
            </a:pPr>
            <a:endParaRPr lang="en-ID" sz="2000" dirty="0">
              <a:solidFill>
                <a:srgbClr val="0D104B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29B20C-B0EC-35D5-447B-FADC87346BAD}"/>
              </a:ext>
            </a:extLst>
          </p:cNvPr>
          <p:cNvSpPr txBox="1"/>
          <p:nvPr/>
        </p:nvSpPr>
        <p:spPr>
          <a:xfrm>
            <a:off x="1580318" y="3017236"/>
            <a:ext cx="4515120" cy="53860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ID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Roboto Light" panose="02000000000000000000" pitchFamily="2" charset="0"/>
                <a:cs typeface="Poppins SemiBold" panose="00000700000000000000" pitchFamily="2" charset="0"/>
              </a:rPr>
              <a:t>2023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1244717-E751-E681-7873-5F7CEA5AF66E}"/>
              </a:ext>
            </a:extLst>
          </p:cNvPr>
          <p:cNvSpPr/>
          <p:nvPr/>
        </p:nvSpPr>
        <p:spPr>
          <a:xfrm>
            <a:off x="10686929" y="4783444"/>
            <a:ext cx="301630" cy="301630"/>
          </a:xfrm>
          <a:custGeom>
            <a:avLst/>
            <a:gdLst>
              <a:gd name="connsiteX0" fmla="*/ 190043 w 3657600"/>
              <a:gd name="connsiteY0" fmla="*/ 1449476 h 3657600"/>
              <a:gd name="connsiteX1" fmla="*/ 319354 w 3657600"/>
              <a:gd name="connsiteY1" fmla="*/ 1621916 h 3657600"/>
              <a:gd name="connsiteX2" fmla="*/ 304876 w 3657600"/>
              <a:gd name="connsiteY2" fmla="*/ 1828952 h 3657600"/>
              <a:gd name="connsiteX3" fmla="*/ 319354 w 3657600"/>
              <a:gd name="connsiteY3" fmla="*/ 2035987 h 3657600"/>
              <a:gd name="connsiteX4" fmla="*/ 190043 w 3657600"/>
              <a:gd name="connsiteY4" fmla="*/ 2208428 h 3657600"/>
              <a:gd name="connsiteX5" fmla="*/ 168250 w 3657600"/>
              <a:gd name="connsiteY5" fmla="*/ 2210028 h 3657600"/>
              <a:gd name="connsiteX6" fmla="*/ 17526 w 3657600"/>
              <a:gd name="connsiteY6" fmla="*/ 2079117 h 3657600"/>
              <a:gd name="connsiteX7" fmla="*/ 0 w 3657600"/>
              <a:gd name="connsiteY7" fmla="*/ 1828952 h 3657600"/>
              <a:gd name="connsiteX8" fmla="*/ 17526 w 3657600"/>
              <a:gd name="connsiteY8" fmla="*/ 1578787 h 3657600"/>
              <a:gd name="connsiteX9" fmla="*/ 190043 w 3657600"/>
              <a:gd name="connsiteY9" fmla="*/ 1449476 h 3657600"/>
              <a:gd name="connsiteX10" fmla="*/ 1602401 w 3657600"/>
              <a:gd name="connsiteY10" fmla="*/ 1066858 h 3657600"/>
              <a:gd name="connsiteX11" fmla="*/ 1709547 w 3657600"/>
              <a:gd name="connsiteY11" fmla="*/ 1112901 h 3657600"/>
              <a:gd name="connsiteX12" fmla="*/ 2198294 w 3657600"/>
              <a:gd name="connsiteY12" fmla="*/ 1614754 h 3657600"/>
              <a:gd name="connsiteX13" fmla="*/ 2196846 w 3657600"/>
              <a:gd name="connsiteY13" fmla="*/ 2044370 h 3657600"/>
              <a:gd name="connsiteX14" fmla="*/ 1709471 w 3657600"/>
              <a:gd name="connsiteY14" fmla="*/ 2544776 h 3657600"/>
              <a:gd name="connsiteX15" fmla="*/ 1600276 w 3657600"/>
              <a:gd name="connsiteY15" fmla="*/ 2590800 h 3657600"/>
              <a:gd name="connsiteX16" fmla="*/ 1493901 w 3657600"/>
              <a:gd name="connsiteY16" fmla="*/ 2547595 h 3657600"/>
              <a:gd name="connsiteX17" fmla="*/ 1491234 w 3657600"/>
              <a:gd name="connsiteY17" fmla="*/ 2332101 h 3657600"/>
              <a:gd name="connsiteX18" fmla="*/ 1979981 w 3657600"/>
              <a:gd name="connsiteY18" fmla="*/ 1830324 h 3657600"/>
              <a:gd name="connsiteX19" fmla="*/ 1491234 w 3657600"/>
              <a:gd name="connsiteY19" fmla="*/ 1325575 h 3657600"/>
              <a:gd name="connsiteX20" fmla="*/ 1494054 w 3657600"/>
              <a:gd name="connsiteY20" fmla="*/ 1110082 h 3657600"/>
              <a:gd name="connsiteX21" fmla="*/ 1602401 w 3657600"/>
              <a:gd name="connsiteY21" fmla="*/ 1066858 h 3657600"/>
              <a:gd name="connsiteX22" fmla="*/ 1828800 w 3657600"/>
              <a:gd name="connsiteY22" fmla="*/ 0 h 3657600"/>
              <a:gd name="connsiteX23" fmla="*/ 3657600 w 3657600"/>
              <a:gd name="connsiteY23" fmla="*/ 1828800 h 3657600"/>
              <a:gd name="connsiteX24" fmla="*/ 1828800 w 3657600"/>
              <a:gd name="connsiteY24" fmla="*/ 3657600 h 3657600"/>
              <a:gd name="connsiteX25" fmla="*/ 199568 w 3657600"/>
              <a:gd name="connsiteY25" fmla="*/ 2660218 h 3657600"/>
              <a:gd name="connsiteX26" fmla="*/ 265862 w 3657600"/>
              <a:gd name="connsiteY26" fmla="*/ 2455164 h 3657600"/>
              <a:gd name="connsiteX27" fmla="*/ 470916 w 3657600"/>
              <a:gd name="connsiteY27" fmla="*/ 2521458 h 3657600"/>
              <a:gd name="connsiteX28" fmla="*/ 1828724 w 3657600"/>
              <a:gd name="connsiteY28" fmla="*/ 3352876 h 3657600"/>
              <a:gd name="connsiteX29" fmla="*/ 3352724 w 3657600"/>
              <a:gd name="connsiteY29" fmla="*/ 1828876 h 3657600"/>
              <a:gd name="connsiteX30" fmla="*/ 1828724 w 3657600"/>
              <a:gd name="connsiteY30" fmla="*/ 304876 h 3657600"/>
              <a:gd name="connsiteX31" fmla="*/ 470916 w 3657600"/>
              <a:gd name="connsiteY31" fmla="*/ 1136294 h 3657600"/>
              <a:gd name="connsiteX32" fmla="*/ 265862 w 3657600"/>
              <a:gd name="connsiteY32" fmla="*/ 1202588 h 3657600"/>
              <a:gd name="connsiteX33" fmla="*/ 199568 w 3657600"/>
              <a:gd name="connsiteY33" fmla="*/ 997534 h 3657600"/>
              <a:gd name="connsiteX34" fmla="*/ 1828800 w 3657600"/>
              <a:gd name="connsiteY34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657600" h="3657600">
                <a:moveTo>
                  <a:pt x="190043" y="1449476"/>
                </a:moveTo>
                <a:cubicBezTo>
                  <a:pt x="273329" y="1461363"/>
                  <a:pt x="331241" y="1538554"/>
                  <a:pt x="319354" y="1621916"/>
                </a:cubicBezTo>
                <a:cubicBezTo>
                  <a:pt x="309753" y="1689049"/>
                  <a:pt x="304876" y="1758695"/>
                  <a:pt x="304876" y="1828952"/>
                </a:cubicBezTo>
                <a:cubicBezTo>
                  <a:pt x="304876" y="1899208"/>
                  <a:pt x="309753" y="1968855"/>
                  <a:pt x="319354" y="2035987"/>
                </a:cubicBezTo>
                <a:cubicBezTo>
                  <a:pt x="331241" y="2119350"/>
                  <a:pt x="273329" y="2196541"/>
                  <a:pt x="190043" y="2208428"/>
                </a:cubicBezTo>
                <a:cubicBezTo>
                  <a:pt x="182651" y="2209495"/>
                  <a:pt x="175412" y="2210028"/>
                  <a:pt x="168250" y="2210028"/>
                </a:cubicBezTo>
                <a:cubicBezTo>
                  <a:pt x="93650" y="2210028"/>
                  <a:pt x="28423" y="2155164"/>
                  <a:pt x="17526" y="2079117"/>
                </a:cubicBezTo>
                <a:cubicBezTo>
                  <a:pt x="5944" y="1997735"/>
                  <a:pt x="0" y="1913610"/>
                  <a:pt x="0" y="1828952"/>
                </a:cubicBezTo>
                <a:cubicBezTo>
                  <a:pt x="0" y="1744294"/>
                  <a:pt x="5944" y="1660169"/>
                  <a:pt x="17526" y="1578787"/>
                </a:cubicBezTo>
                <a:cubicBezTo>
                  <a:pt x="29413" y="1495424"/>
                  <a:pt x="106223" y="1437284"/>
                  <a:pt x="190043" y="1449476"/>
                </a:cubicBezTo>
                <a:close/>
                <a:moveTo>
                  <a:pt x="1602401" y="1066858"/>
                </a:moveTo>
                <a:cubicBezTo>
                  <a:pt x="1641405" y="1067372"/>
                  <a:pt x="1680210" y="1082764"/>
                  <a:pt x="1709547" y="1112901"/>
                </a:cubicBezTo>
                <a:lnTo>
                  <a:pt x="2198294" y="1614754"/>
                </a:lnTo>
                <a:cubicBezTo>
                  <a:pt x="2315718" y="1732179"/>
                  <a:pt x="2315718" y="1925498"/>
                  <a:pt x="2196846" y="2044370"/>
                </a:cubicBezTo>
                <a:lnTo>
                  <a:pt x="1709471" y="2544776"/>
                </a:lnTo>
                <a:cubicBezTo>
                  <a:pt x="1679601" y="2575408"/>
                  <a:pt x="1639977" y="2590800"/>
                  <a:pt x="1600276" y="2590800"/>
                </a:cubicBezTo>
                <a:cubicBezTo>
                  <a:pt x="1561872" y="2590800"/>
                  <a:pt x="1523543" y="2576474"/>
                  <a:pt x="1493901" y="2547595"/>
                </a:cubicBezTo>
                <a:cubicBezTo>
                  <a:pt x="1433627" y="2488921"/>
                  <a:pt x="1432332" y="2392452"/>
                  <a:pt x="1491234" y="2332101"/>
                </a:cubicBezTo>
                <a:lnTo>
                  <a:pt x="1979981" y="1830324"/>
                </a:lnTo>
                <a:lnTo>
                  <a:pt x="1491234" y="1325575"/>
                </a:lnTo>
                <a:cubicBezTo>
                  <a:pt x="1432484" y="1265301"/>
                  <a:pt x="1433779" y="1168832"/>
                  <a:pt x="1494054" y="1110082"/>
                </a:cubicBezTo>
                <a:cubicBezTo>
                  <a:pt x="1524191" y="1080707"/>
                  <a:pt x="1563396" y="1066343"/>
                  <a:pt x="1602401" y="1066858"/>
                </a:cubicBezTo>
                <a:close/>
                <a:moveTo>
                  <a:pt x="1828800" y="0"/>
                </a:moveTo>
                <a:cubicBezTo>
                  <a:pt x="2837155" y="0"/>
                  <a:pt x="3657600" y="820369"/>
                  <a:pt x="3657600" y="1828800"/>
                </a:cubicBezTo>
                <a:cubicBezTo>
                  <a:pt x="3657600" y="2837231"/>
                  <a:pt x="2837155" y="3657600"/>
                  <a:pt x="1828800" y="3657600"/>
                </a:cubicBezTo>
                <a:cubicBezTo>
                  <a:pt x="1138352" y="3657600"/>
                  <a:pt x="514121" y="3275457"/>
                  <a:pt x="199568" y="2660218"/>
                </a:cubicBezTo>
                <a:cubicBezTo>
                  <a:pt x="161239" y="2585314"/>
                  <a:pt x="190957" y="2493493"/>
                  <a:pt x="265862" y="2455164"/>
                </a:cubicBezTo>
                <a:cubicBezTo>
                  <a:pt x="340690" y="2416759"/>
                  <a:pt x="432587" y="2446477"/>
                  <a:pt x="470916" y="2521458"/>
                </a:cubicBezTo>
                <a:cubicBezTo>
                  <a:pt x="733044" y="3034284"/>
                  <a:pt x="1253338" y="3352876"/>
                  <a:pt x="1828724" y="3352876"/>
                </a:cubicBezTo>
                <a:cubicBezTo>
                  <a:pt x="2669058" y="3352876"/>
                  <a:pt x="3352724" y="2669210"/>
                  <a:pt x="3352724" y="1828876"/>
                </a:cubicBezTo>
                <a:cubicBezTo>
                  <a:pt x="3352724" y="988543"/>
                  <a:pt x="2669058" y="304876"/>
                  <a:pt x="1828724" y="304876"/>
                </a:cubicBezTo>
                <a:cubicBezTo>
                  <a:pt x="1253414" y="304876"/>
                  <a:pt x="733044" y="623468"/>
                  <a:pt x="470916" y="1136294"/>
                </a:cubicBezTo>
                <a:cubicBezTo>
                  <a:pt x="432587" y="1211199"/>
                  <a:pt x="340766" y="1240688"/>
                  <a:pt x="265862" y="1202588"/>
                </a:cubicBezTo>
                <a:cubicBezTo>
                  <a:pt x="190957" y="1164260"/>
                  <a:pt x="161239" y="1072515"/>
                  <a:pt x="199568" y="997534"/>
                </a:cubicBezTo>
                <a:cubicBezTo>
                  <a:pt x="514121" y="382372"/>
                  <a:pt x="1138352" y="152"/>
                  <a:pt x="1828800" y="0"/>
                </a:cubicBezTo>
                <a:close/>
              </a:path>
            </a:pathLst>
          </a:custGeom>
          <a:solidFill>
            <a:schemeClr val="accent1"/>
          </a:solidFill>
          <a:ln w="76200" cap="flat">
            <a:noFill/>
            <a:prstDash val="solid"/>
            <a:miter/>
          </a:ln>
        </p:spPr>
        <p:txBody>
          <a:bodyPr rtlCol="0" anchor="t"/>
          <a:lstStyle/>
          <a:p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4DEB0E-9952-A775-69CE-8CE99F4926EF}"/>
              </a:ext>
            </a:extLst>
          </p:cNvPr>
          <p:cNvSpPr txBox="1"/>
          <p:nvPr/>
        </p:nvSpPr>
        <p:spPr>
          <a:xfrm>
            <a:off x="6508117" y="4222634"/>
            <a:ext cx="4192078" cy="191437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D" sz="2000" dirty="0">
                <a:solidFill>
                  <a:srgbClr val="0D104B"/>
                </a:solidFill>
              </a:rPr>
              <a:t>We wanted to create a chatting app that we would actually use, which would not expose our private data to big tech companies.</a:t>
            </a:r>
          </a:p>
          <a:p>
            <a:pPr>
              <a:lnSpc>
                <a:spcPct val="120000"/>
              </a:lnSpc>
            </a:pPr>
            <a:endParaRPr lang="en-ID" sz="2000" dirty="0">
              <a:solidFill>
                <a:srgbClr val="0D10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8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9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6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3" dur="10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40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81" grpId="0" animBg="1"/>
          <p:bldP spid="82" grpId="0" animBg="1"/>
          <p:bldP spid="6" grpId="0"/>
          <p:bldP spid="7" grpId="0"/>
          <p:bldP spid="8" grpId="0"/>
          <p:bldP spid="9" grpId="0" animBg="1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81" grpId="0" animBg="1"/>
          <p:bldP spid="82" grpId="0" animBg="1"/>
          <p:bldP spid="6" grpId="0"/>
          <p:bldP spid="7" grpId="0"/>
          <p:bldP spid="8" grpId="0"/>
          <p:bldP spid="9" grpId="0" animBg="1"/>
          <p:bldP spid="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1BF8895-1BE4-4B27-B64A-27D6F9046D46}"/>
              </a:ext>
            </a:extLst>
          </p:cNvPr>
          <p:cNvGrpSpPr/>
          <p:nvPr/>
        </p:nvGrpSpPr>
        <p:grpSpPr>
          <a:xfrm>
            <a:off x="9325820" y="5053857"/>
            <a:ext cx="2683219" cy="1926708"/>
            <a:chOff x="8680150" y="571488"/>
            <a:chExt cx="2683219" cy="192670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AFE7212-A3A2-434B-B531-7BA91DAA4B2A}"/>
                </a:ext>
              </a:extLst>
            </p:cNvPr>
            <p:cNvSpPr/>
            <p:nvPr/>
          </p:nvSpPr>
          <p:spPr>
            <a:xfrm>
              <a:off x="9446255" y="581082"/>
              <a:ext cx="1917114" cy="1917114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B9118E9-5295-465F-83FF-279691B12E8D}"/>
                </a:ext>
              </a:extLst>
            </p:cNvPr>
            <p:cNvSpPr/>
            <p:nvPr/>
          </p:nvSpPr>
          <p:spPr>
            <a:xfrm>
              <a:off x="8680150" y="571488"/>
              <a:ext cx="1532212" cy="1532213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6BD7B489-4338-4E58-B4F5-37660328459D}"/>
              </a:ext>
            </a:extLst>
          </p:cNvPr>
          <p:cNvSpPr/>
          <p:nvPr/>
        </p:nvSpPr>
        <p:spPr>
          <a:xfrm>
            <a:off x="10555911" y="229008"/>
            <a:ext cx="1532212" cy="1532213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0F564D-6D09-4386-B6D5-3652DEDB961D}"/>
              </a:ext>
            </a:extLst>
          </p:cNvPr>
          <p:cNvGrpSpPr/>
          <p:nvPr/>
        </p:nvGrpSpPr>
        <p:grpSpPr>
          <a:xfrm>
            <a:off x="9320265" y="448771"/>
            <a:ext cx="2303686" cy="1654181"/>
            <a:chOff x="5402083" y="4639173"/>
            <a:chExt cx="2303686" cy="1654181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9A8805-7823-4796-9881-54E747FA7C86}"/>
                </a:ext>
              </a:extLst>
            </p:cNvPr>
            <p:cNvSpPr/>
            <p:nvPr/>
          </p:nvSpPr>
          <p:spPr>
            <a:xfrm rot="10800000" flipV="1">
              <a:off x="5402083" y="4639173"/>
              <a:ext cx="1645944" cy="1645944"/>
            </a:xfrm>
            <a:prstGeom prst="ellipse">
              <a:avLst/>
            </a:prstGeom>
            <a:grpFill/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57CEBDF-D842-4760-8B8C-A4302EDA7FB4}"/>
                </a:ext>
              </a:extLst>
            </p:cNvPr>
            <p:cNvSpPr/>
            <p:nvPr/>
          </p:nvSpPr>
          <p:spPr>
            <a:xfrm rot="10800000" flipV="1">
              <a:off x="6390284" y="4977868"/>
              <a:ext cx="1315485" cy="1315486"/>
            </a:xfrm>
            <a:prstGeom prst="ellipse">
              <a:avLst/>
            </a:prstGeom>
            <a:grpFill/>
            <a:ln>
              <a:noFill/>
            </a:ln>
            <a:effectLst>
              <a:softEdge rad="469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9E024F8-5F0B-488E-ADD1-348075413504}"/>
              </a:ext>
            </a:extLst>
          </p:cNvPr>
          <p:cNvSpPr/>
          <p:nvPr/>
        </p:nvSpPr>
        <p:spPr>
          <a:xfrm rot="10800000" flipV="1">
            <a:off x="5972259" y="4396114"/>
            <a:ext cx="1315485" cy="1315486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469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814BAD-3736-4DF1-ADDA-974E329AB770}"/>
              </a:ext>
            </a:extLst>
          </p:cNvPr>
          <p:cNvSpPr/>
          <p:nvPr/>
        </p:nvSpPr>
        <p:spPr>
          <a:xfrm>
            <a:off x="-33441" y="122565"/>
            <a:ext cx="478881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1985EE-9E1B-4AE7-B540-8CF135FB0168}"/>
              </a:ext>
            </a:extLst>
          </p:cNvPr>
          <p:cNvGrpSpPr/>
          <p:nvPr/>
        </p:nvGrpSpPr>
        <p:grpSpPr>
          <a:xfrm>
            <a:off x="1" y="6288672"/>
            <a:ext cx="1052114" cy="338554"/>
            <a:chOff x="1" y="6288672"/>
            <a:chExt cx="1052114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1A2568-F443-41C2-B371-0732C62A2E10}"/>
                </a:ext>
              </a:extLst>
            </p:cNvPr>
            <p:cNvSpPr txBox="1"/>
            <p:nvPr userDrawn="1"/>
          </p:nvSpPr>
          <p:spPr>
            <a:xfrm>
              <a:off x="182961" y="6288672"/>
              <a:ext cx="869154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  <a:latin typeface="+mj-lt"/>
                  <a:ea typeface="Inter SemiBold" panose="020B0502030000000004" pitchFamily="34" charset="0"/>
                </a:rPr>
                <a:t>2020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C79692-113F-49E3-AD3C-B5F5EE20CC2E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121445" y="6336506"/>
              <a:ext cx="0" cy="242888"/>
            </a:xfrm>
            <a:prstGeom prst="line">
              <a:avLst/>
            </a:prstGeom>
            <a:ln w="9525">
              <a:solidFill>
                <a:schemeClr val="tx1">
                  <a:lumMod val="75000"/>
                  <a:lumOff val="2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E99795C-7FC8-498D-B5B9-29E3C488396C}"/>
              </a:ext>
            </a:extLst>
          </p:cNvPr>
          <p:cNvSpPr/>
          <p:nvPr/>
        </p:nvSpPr>
        <p:spPr>
          <a:xfrm>
            <a:off x="3068312" y="586659"/>
            <a:ext cx="5801718" cy="525779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270000" sx="90000" sy="90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A6416-E793-4434-BEA8-EDAECB9211A4}"/>
              </a:ext>
            </a:extLst>
          </p:cNvPr>
          <p:cNvSpPr txBox="1"/>
          <p:nvPr/>
        </p:nvSpPr>
        <p:spPr>
          <a:xfrm>
            <a:off x="4933840" y="659600"/>
            <a:ext cx="4003674" cy="70788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Content: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934219-3E84-42A2-8456-C2B19CE8F782}"/>
              </a:ext>
            </a:extLst>
          </p:cNvPr>
          <p:cNvCxnSpPr>
            <a:cxnSpLocks/>
          </p:cNvCxnSpPr>
          <p:nvPr/>
        </p:nvCxnSpPr>
        <p:spPr>
          <a:xfrm>
            <a:off x="4234913" y="1275862"/>
            <a:ext cx="3553742" cy="0"/>
          </a:xfrm>
          <a:prstGeom prst="line">
            <a:avLst/>
          </a:prstGeom>
          <a:ln w="9525"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Graphic 56">
            <a:extLst>
              <a:ext uri="{FF2B5EF4-FFF2-40B4-BE49-F238E27FC236}">
                <a16:creationId xmlns:a16="http://schemas.microsoft.com/office/drawing/2014/main" id="{493F1823-9EF3-B8EF-7840-524FDCC01D12}"/>
              </a:ext>
            </a:extLst>
          </p:cNvPr>
          <p:cNvSpPr/>
          <p:nvPr/>
        </p:nvSpPr>
        <p:spPr>
          <a:xfrm>
            <a:off x="3568525" y="3093570"/>
            <a:ext cx="243874" cy="243976"/>
          </a:xfrm>
          <a:custGeom>
            <a:avLst/>
            <a:gdLst>
              <a:gd name="connsiteX0" fmla="*/ 2862501 w 4666535"/>
              <a:gd name="connsiteY0" fmla="*/ 47863 h 4668440"/>
              <a:gd name="connsiteX1" fmla="*/ 2631043 w 4666535"/>
              <a:gd name="connsiteY1" fmla="*/ 47863 h 4668440"/>
              <a:gd name="connsiteX2" fmla="*/ 1939528 w 4666535"/>
              <a:gd name="connsiteY2" fmla="*/ 739378 h 4668440"/>
              <a:gd name="connsiteX3" fmla="*/ 1939528 w 4666535"/>
              <a:gd name="connsiteY3" fmla="*/ 970836 h 4668440"/>
              <a:gd name="connsiteX4" fmla="*/ 2094786 w 4666535"/>
              <a:gd name="connsiteY4" fmla="*/ 1126093 h 4668440"/>
              <a:gd name="connsiteX5" fmla="*/ 1710928 w 4666535"/>
              <a:gd name="connsiteY5" fmla="*/ 1509951 h 4668440"/>
              <a:gd name="connsiteX6" fmla="*/ 1106091 w 4666535"/>
              <a:gd name="connsiteY6" fmla="*/ 1443276 h 4668440"/>
              <a:gd name="connsiteX7" fmla="*/ 1021318 w 4666535"/>
              <a:gd name="connsiteY7" fmla="*/ 1438513 h 4668440"/>
              <a:gd name="connsiteX8" fmla="*/ 473631 w 4666535"/>
              <a:gd name="connsiteY8" fmla="*/ 1665208 h 4668440"/>
              <a:gd name="connsiteX9" fmla="*/ 275511 w 4666535"/>
              <a:gd name="connsiteY9" fmla="*/ 1863328 h 4668440"/>
              <a:gd name="connsiteX10" fmla="*/ 275511 w 4666535"/>
              <a:gd name="connsiteY10" fmla="*/ 2094786 h 4668440"/>
              <a:gd name="connsiteX11" fmla="*/ 1308973 w 4666535"/>
              <a:gd name="connsiteY11" fmla="*/ 3128248 h 4668440"/>
              <a:gd name="connsiteX12" fmla="*/ 47863 w 4666535"/>
              <a:gd name="connsiteY12" fmla="*/ 4389358 h 4668440"/>
              <a:gd name="connsiteX13" fmla="*/ 47863 w 4666535"/>
              <a:gd name="connsiteY13" fmla="*/ 4620816 h 4668440"/>
              <a:gd name="connsiteX14" fmla="*/ 163116 w 4666535"/>
              <a:gd name="connsiteY14" fmla="*/ 4668441 h 4668440"/>
              <a:gd name="connsiteX15" fmla="*/ 278368 w 4666535"/>
              <a:gd name="connsiteY15" fmla="*/ 4620816 h 4668440"/>
              <a:gd name="connsiteX16" fmla="*/ 1540431 w 4666535"/>
              <a:gd name="connsiteY16" fmla="*/ 3358753 h 4668440"/>
              <a:gd name="connsiteX17" fmla="*/ 2573893 w 4666535"/>
              <a:gd name="connsiteY17" fmla="*/ 4392216 h 4668440"/>
              <a:gd name="connsiteX18" fmla="*/ 2689146 w 4666535"/>
              <a:gd name="connsiteY18" fmla="*/ 4439841 h 4668440"/>
              <a:gd name="connsiteX19" fmla="*/ 2804398 w 4666535"/>
              <a:gd name="connsiteY19" fmla="*/ 4392216 h 4668440"/>
              <a:gd name="connsiteX20" fmla="*/ 3002518 w 4666535"/>
              <a:gd name="connsiteY20" fmla="*/ 4194096 h 4668440"/>
              <a:gd name="connsiteX21" fmla="*/ 3224451 w 4666535"/>
              <a:gd name="connsiteY21" fmla="*/ 3561636 h 4668440"/>
              <a:gd name="connsiteX22" fmla="*/ 3157776 w 4666535"/>
              <a:gd name="connsiteY22" fmla="*/ 2956798 h 4668440"/>
              <a:gd name="connsiteX23" fmla="*/ 3541633 w 4666535"/>
              <a:gd name="connsiteY23" fmla="*/ 2572941 h 4668440"/>
              <a:gd name="connsiteX24" fmla="*/ 3695938 w 4666535"/>
              <a:gd name="connsiteY24" fmla="*/ 2727246 h 4668440"/>
              <a:gd name="connsiteX25" fmla="*/ 3927396 w 4666535"/>
              <a:gd name="connsiteY25" fmla="*/ 2727246 h 4668440"/>
              <a:gd name="connsiteX26" fmla="*/ 4618911 w 4666535"/>
              <a:gd name="connsiteY26" fmla="*/ 2035731 h 4668440"/>
              <a:gd name="connsiteX27" fmla="*/ 4666536 w 4666535"/>
              <a:gd name="connsiteY27" fmla="*/ 1920478 h 4668440"/>
              <a:gd name="connsiteX28" fmla="*/ 4618911 w 4666535"/>
              <a:gd name="connsiteY28" fmla="*/ 1805226 h 4668440"/>
              <a:gd name="connsiteX29" fmla="*/ 2862501 w 4666535"/>
              <a:gd name="connsiteY29" fmla="*/ 47863 h 4668440"/>
              <a:gd name="connsiteX30" fmla="*/ 3813096 w 4666535"/>
              <a:gd name="connsiteY30" fmla="*/ 2381488 h 4668440"/>
              <a:gd name="connsiteX31" fmla="*/ 3658791 w 4666535"/>
              <a:gd name="connsiteY31" fmla="*/ 2226231 h 4668440"/>
              <a:gd name="connsiteX32" fmla="*/ 3427333 w 4666535"/>
              <a:gd name="connsiteY32" fmla="*/ 2226231 h 4668440"/>
              <a:gd name="connsiteX33" fmla="*/ 2872978 w 4666535"/>
              <a:gd name="connsiteY33" fmla="*/ 2781538 h 4668440"/>
              <a:gd name="connsiteX34" fmla="*/ 2826306 w 4666535"/>
              <a:gd name="connsiteY34" fmla="*/ 2914888 h 4668440"/>
              <a:gd name="connsiteX35" fmla="*/ 2901553 w 4666535"/>
              <a:gd name="connsiteY35" fmla="*/ 3596878 h 4668440"/>
              <a:gd name="connsiteX36" fmla="*/ 2772966 w 4666535"/>
              <a:gd name="connsiteY36" fmla="*/ 3962638 h 4668440"/>
              <a:gd name="connsiteX37" fmla="*/ 2690098 w 4666535"/>
              <a:gd name="connsiteY37" fmla="*/ 4045506 h 4668440"/>
              <a:gd name="connsiteX38" fmla="*/ 622221 w 4666535"/>
              <a:gd name="connsiteY38" fmla="*/ 1977628 h 4668440"/>
              <a:gd name="connsiteX39" fmla="*/ 705088 w 4666535"/>
              <a:gd name="connsiteY39" fmla="*/ 1895713 h 4668440"/>
              <a:gd name="connsiteX40" fmla="*/ 1070848 w 4666535"/>
              <a:gd name="connsiteY40" fmla="*/ 1767126 h 4668440"/>
              <a:gd name="connsiteX41" fmla="*/ 1753791 w 4666535"/>
              <a:gd name="connsiteY41" fmla="*/ 1842373 h 4668440"/>
              <a:gd name="connsiteX42" fmla="*/ 1887141 w 4666535"/>
              <a:gd name="connsiteY42" fmla="*/ 1795701 h 4668440"/>
              <a:gd name="connsiteX43" fmla="*/ 2441496 w 4666535"/>
              <a:gd name="connsiteY43" fmla="*/ 1241346 h 4668440"/>
              <a:gd name="connsiteX44" fmla="*/ 2441496 w 4666535"/>
              <a:gd name="connsiteY44" fmla="*/ 1009888 h 4668440"/>
              <a:gd name="connsiteX45" fmla="*/ 2286238 w 4666535"/>
              <a:gd name="connsiteY45" fmla="*/ 854631 h 4668440"/>
              <a:gd name="connsiteX46" fmla="*/ 2746296 w 4666535"/>
              <a:gd name="connsiteY46" fmla="*/ 394573 h 4668440"/>
              <a:gd name="connsiteX47" fmla="*/ 4273153 w 4666535"/>
              <a:gd name="connsiteY47" fmla="*/ 1921431 h 4668440"/>
              <a:gd name="connsiteX48" fmla="*/ 3813096 w 4666535"/>
              <a:gd name="connsiteY48" fmla="*/ 2381488 h 4668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66535" h="4668440">
                <a:moveTo>
                  <a:pt x="2862501" y="47863"/>
                </a:moveTo>
                <a:cubicBezTo>
                  <a:pt x="2798683" y="-15954"/>
                  <a:pt x="2694861" y="-15954"/>
                  <a:pt x="2631043" y="47863"/>
                </a:cubicBezTo>
                <a:lnTo>
                  <a:pt x="1939528" y="739378"/>
                </a:lnTo>
                <a:cubicBezTo>
                  <a:pt x="1875711" y="803196"/>
                  <a:pt x="1875711" y="907018"/>
                  <a:pt x="1939528" y="970836"/>
                </a:cubicBezTo>
                <a:lnTo>
                  <a:pt x="2094786" y="1126093"/>
                </a:lnTo>
                <a:lnTo>
                  <a:pt x="1710928" y="1509951"/>
                </a:lnTo>
                <a:lnTo>
                  <a:pt x="1106091" y="1443276"/>
                </a:lnTo>
                <a:cubicBezTo>
                  <a:pt x="1077516" y="1440418"/>
                  <a:pt x="1048941" y="1438513"/>
                  <a:pt x="1021318" y="1438513"/>
                </a:cubicBezTo>
                <a:cubicBezTo>
                  <a:pt x="814626" y="1438513"/>
                  <a:pt x="619363" y="1519476"/>
                  <a:pt x="473631" y="1665208"/>
                </a:cubicBezTo>
                <a:lnTo>
                  <a:pt x="275511" y="1863328"/>
                </a:lnTo>
                <a:cubicBezTo>
                  <a:pt x="211693" y="1927146"/>
                  <a:pt x="211693" y="2030968"/>
                  <a:pt x="275511" y="2094786"/>
                </a:cubicBezTo>
                <a:lnTo>
                  <a:pt x="1308973" y="3128248"/>
                </a:lnTo>
                <a:lnTo>
                  <a:pt x="47863" y="4389358"/>
                </a:lnTo>
                <a:cubicBezTo>
                  <a:pt x="-15954" y="4453176"/>
                  <a:pt x="-15954" y="4556998"/>
                  <a:pt x="47863" y="4620816"/>
                </a:cubicBezTo>
                <a:cubicBezTo>
                  <a:pt x="79296" y="4652248"/>
                  <a:pt x="121206" y="4668441"/>
                  <a:pt x="163116" y="4668441"/>
                </a:cubicBezTo>
                <a:cubicBezTo>
                  <a:pt x="205026" y="4668441"/>
                  <a:pt x="246936" y="4652248"/>
                  <a:pt x="278368" y="4620816"/>
                </a:cubicBezTo>
                <a:lnTo>
                  <a:pt x="1540431" y="3358753"/>
                </a:lnTo>
                <a:lnTo>
                  <a:pt x="2573893" y="4392216"/>
                </a:lnTo>
                <a:cubicBezTo>
                  <a:pt x="2605326" y="4423648"/>
                  <a:pt x="2647236" y="4439841"/>
                  <a:pt x="2689146" y="4439841"/>
                </a:cubicBezTo>
                <a:cubicBezTo>
                  <a:pt x="2731056" y="4439841"/>
                  <a:pt x="2772966" y="4423648"/>
                  <a:pt x="2804398" y="4392216"/>
                </a:cubicBezTo>
                <a:lnTo>
                  <a:pt x="3002518" y="4194096"/>
                </a:lnTo>
                <a:cubicBezTo>
                  <a:pt x="3170158" y="4026456"/>
                  <a:pt x="3251121" y="3795951"/>
                  <a:pt x="3224451" y="3561636"/>
                </a:cubicBezTo>
                <a:lnTo>
                  <a:pt x="3157776" y="2956798"/>
                </a:lnTo>
                <a:lnTo>
                  <a:pt x="3541633" y="2572941"/>
                </a:lnTo>
                <a:lnTo>
                  <a:pt x="3695938" y="2727246"/>
                </a:lnTo>
                <a:cubicBezTo>
                  <a:pt x="3759756" y="2791063"/>
                  <a:pt x="3863578" y="2791063"/>
                  <a:pt x="3927396" y="2727246"/>
                </a:cubicBezTo>
                <a:lnTo>
                  <a:pt x="4618911" y="2035731"/>
                </a:lnTo>
                <a:cubicBezTo>
                  <a:pt x="4649391" y="2005251"/>
                  <a:pt x="4666536" y="1963341"/>
                  <a:pt x="4666536" y="1920478"/>
                </a:cubicBezTo>
                <a:cubicBezTo>
                  <a:pt x="4666536" y="1877616"/>
                  <a:pt x="4649391" y="1835706"/>
                  <a:pt x="4618911" y="1805226"/>
                </a:cubicBezTo>
                <a:lnTo>
                  <a:pt x="2862501" y="47863"/>
                </a:lnTo>
                <a:close/>
                <a:moveTo>
                  <a:pt x="3813096" y="2381488"/>
                </a:moveTo>
                <a:lnTo>
                  <a:pt x="3658791" y="2226231"/>
                </a:lnTo>
                <a:cubicBezTo>
                  <a:pt x="3597831" y="2165271"/>
                  <a:pt x="3489246" y="2165271"/>
                  <a:pt x="3427333" y="2226231"/>
                </a:cubicBezTo>
                <a:lnTo>
                  <a:pt x="2872978" y="2781538"/>
                </a:lnTo>
                <a:cubicBezTo>
                  <a:pt x="2837736" y="2816781"/>
                  <a:pt x="2820591" y="2865358"/>
                  <a:pt x="2826306" y="2914888"/>
                </a:cubicBezTo>
                <a:lnTo>
                  <a:pt x="2901553" y="3596878"/>
                </a:lnTo>
                <a:cubicBezTo>
                  <a:pt x="2916793" y="3733086"/>
                  <a:pt x="2870121" y="3866436"/>
                  <a:pt x="2772966" y="3962638"/>
                </a:cubicBezTo>
                <a:lnTo>
                  <a:pt x="2690098" y="4045506"/>
                </a:lnTo>
                <a:lnTo>
                  <a:pt x="622221" y="1977628"/>
                </a:lnTo>
                <a:lnTo>
                  <a:pt x="705088" y="1895713"/>
                </a:lnTo>
                <a:cubicBezTo>
                  <a:pt x="801291" y="1799511"/>
                  <a:pt x="935593" y="1752838"/>
                  <a:pt x="1070848" y="1767126"/>
                </a:cubicBezTo>
                <a:lnTo>
                  <a:pt x="1753791" y="1842373"/>
                </a:lnTo>
                <a:cubicBezTo>
                  <a:pt x="1803321" y="1848088"/>
                  <a:pt x="1851898" y="1830943"/>
                  <a:pt x="1887141" y="1795701"/>
                </a:cubicBezTo>
                <a:lnTo>
                  <a:pt x="2441496" y="1241346"/>
                </a:lnTo>
                <a:cubicBezTo>
                  <a:pt x="2505313" y="1177528"/>
                  <a:pt x="2505313" y="1073706"/>
                  <a:pt x="2441496" y="1009888"/>
                </a:cubicBezTo>
                <a:lnTo>
                  <a:pt x="2286238" y="854631"/>
                </a:lnTo>
                <a:lnTo>
                  <a:pt x="2746296" y="394573"/>
                </a:lnTo>
                <a:lnTo>
                  <a:pt x="4273153" y="1921431"/>
                </a:lnTo>
                <a:lnTo>
                  <a:pt x="3813096" y="238148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t"/>
          <a:lstStyle/>
          <a:p>
            <a:endParaRPr lang="en-ID" dirty="0"/>
          </a:p>
        </p:txBody>
      </p:sp>
      <p:pic>
        <p:nvPicPr>
          <p:cNvPr id="8" name="Graphic 7" descr="Web design with solid fill">
            <a:extLst>
              <a:ext uri="{FF2B5EF4-FFF2-40B4-BE49-F238E27FC236}">
                <a16:creationId xmlns:a16="http://schemas.microsoft.com/office/drawing/2014/main" id="{38766BA9-0EBF-DBE2-7A0D-F264506AA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8547" y="1437704"/>
            <a:ext cx="392749" cy="392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362045-9C5C-ADB8-3AE2-5F930AFCAF9D}"/>
              </a:ext>
            </a:extLst>
          </p:cNvPr>
          <p:cNvSpPr txBox="1"/>
          <p:nvPr/>
        </p:nvSpPr>
        <p:spPr>
          <a:xfrm>
            <a:off x="3489455" y="3379324"/>
            <a:ext cx="5567214" cy="7067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Comparing similar applications to our own app</a:t>
            </a:r>
            <a:endParaRPr lang="en-US" sz="1400" dirty="0">
              <a:solidFill>
                <a:schemeClr val="bg1"/>
              </a:solidFill>
              <a:latin typeface="Abadi" panose="020B0604020104020204" pitchFamily="34" charset="0"/>
              <a:ea typeface="Roboto Light" panose="02000000000000000000" pitchFamily="2" charset="0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Roboto Light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2F97C5-19DF-3A47-9F1E-FBD6A41D819A}"/>
              </a:ext>
            </a:extLst>
          </p:cNvPr>
          <p:cNvSpPr txBox="1"/>
          <p:nvPr/>
        </p:nvSpPr>
        <p:spPr>
          <a:xfrm>
            <a:off x="3446383" y="2594019"/>
            <a:ext cx="5567214" cy="7067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Aim of the Application</a:t>
            </a:r>
            <a:endParaRPr lang="en-US" sz="1400" dirty="0">
              <a:solidFill>
                <a:schemeClr val="bg1"/>
              </a:solidFill>
              <a:latin typeface="Abadi" panose="020B0604020104020204" pitchFamily="34" charset="0"/>
              <a:ea typeface="Roboto Light" panose="02000000000000000000" pitchFamily="2" charset="0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Roboto Light" panose="02000000000000000000" pitchFamily="2" charset="0"/>
            </a:endParaRPr>
          </a:p>
        </p:txBody>
      </p:sp>
      <p:pic>
        <p:nvPicPr>
          <p:cNvPr id="17" name="Graphic 16" descr="Bullseye with solid fill">
            <a:extLst>
              <a:ext uri="{FF2B5EF4-FFF2-40B4-BE49-F238E27FC236}">
                <a16:creationId xmlns:a16="http://schemas.microsoft.com/office/drawing/2014/main" id="{A2B60F37-7518-67B1-E2A9-E84B66077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8547" y="2260561"/>
            <a:ext cx="333458" cy="3334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6133A0-DDE1-88C8-986D-E853D886CAC1}"/>
              </a:ext>
            </a:extLst>
          </p:cNvPr>
          <p:cNvSpPr txBox="1"/>
          <p:nvPr/>
        </p:nvSpPr>
        <p:spPr>
          <a:xfrm>
            <a:off x="3446383" y="1754105"/>
            <a:ext cx="5567214" cy="7067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  <a:ea typeface="Roboto Light" panose="02000000000000000000" pitchFamily="2" charset="0"/>
              </a:rPr>
              <a:t>the programming languages we used to implement the application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sz="1400" dirty="0">
              <a:solidFill>
                <a:schemeClr val="accent6">
                  <a:lumMod val="60000"/>
                  <a:lumOff val="40000"/>
                </a:schemeClr>
              </a:solidFill>
              <a:ea typeface="Roboto Light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C45DCD-0AA8-AB41-C8CC-66F91E90F862}"/>
              </a:ext>
            </a:extLst>
          </p:cNvPr>
          <p:cNvSpPr txBox="1"/>
          <p:nvPr/>
        </p:nvSpPr>
        <p:spPr>
          <a:xfrm>
            <a:off x="3510808" y="4282626"/>
            <a:ext cx="5567214" cy="7067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Abadi" panose="020B0604020104020204" pitchFamily="34" charset="0"/>
              </a:rPr>
              <a:t>New features on the website</a:t>
            </a:r>
            <a:endParaRPr lang="en-US" sz="1400" dirty="0">
              <a:solidFill>
                <a:schemeClr val="bg1"/>
              </a:solidFill>
              <a:latin typeface="Abadi" panose="020B0604020104020204" pitchFamily="34" charset="0"/>
              <a:ea typeface="Roboto Light" panose="02000000000000000000" pitchFamily="2" charset="0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Roboto Light" panose="02000000000000000000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A7575E-6CDB-EB5A-D05D-0D984235067E}"/>
              </a:ext>
            </a:extLst>
          </p:cNvPr>
          <p:cNvGrpSpPr/>
          <p:nvPr/>
        </p:nvGrpSpPr>
        <p:grpSpPr>
          <a:xfrm>
            <a:off x="68201" y="4636024"/>
            <a:ext cx="2683219" cy="1926708"/>
            <a:chOff x="8680150" y="571488"/>
            <a:chExt cx="2683219" cy="192670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C6BE735-2A85-9973-49C1-A139FCDB91AD}"/>
                </a:ext>
              </a:extLst>
            </p:cNvPr>
            <p:cNvSpPr/>
            <p:nvPr/>
          </p:nvSpPr>
          <p:spPr>
            <a:xfrm>
              <a:off x="9446255" y="581082"/>
              <a:ext cx="1917114" cy="1917114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A2FB028-42E8-1A54-FEBA-7DC74D63099F}"/>
                </a:ext>
              </a:extLst>
            </p:cNvPr>
            <p:cNvSpPr/>
            <p:nvPr/>
          </p:nvSpPr>
          <p:spPr>
            <a:xfrm>
              <a:off x="8680150" y="571488"/>
              <a:ext cx="1532212" cy="1532213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600F69-AC28-FF02-D379-CF4A0AC89075}"/>
              </a:ext>
            </a:extLst>
          </p:cNvPr>
          <p:cNvGrpSpPr/>
          <p:nvPr/>
        </p:nvGrpSpPr>
        <p:grpSpPr>
          <a:xfrm>
            <a:off x="-42192" y="285674"/>
            <a:ext cx="2683219" cy="1926708"/>
            <a:chOff x="8680150" y="571488"/>
            <a:chExt cx="2683219" cy="1926708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72ABF2D-7D06-D430-CE40-324EA73312C2}"/>
                </a:ext>
              </a:extLst>
            </p:cNvPr>
            <p:cNvSpPr/>
            <p:nvPr/>
          </p:nvSpPr>
          <p:spPr>
            <a:xfrm>
              <a:off x="9446255" y="581082"/>
              <a:ext cx="1917114" cy="1917114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B8160A4-77B8-27B0-500B-758B8D7C0969}"/>
                </a:ext>
              </a:extLst>
            </p:cNvPr>
            <p:cNvSpPr/>
            <p:nvPr/>
          </p:nvSpPr>
          <p:spPr>
            <a:xfrm>
              <a:off x="8680150" y="571488"/>
              <a:ext cx="1532212" cy="1532213"/>
            </a:xfrm>
            <a:prstGeom prst="ellipse">
              <a:avLst/>
            </a:prstGeom>
            <a:grpFill/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131BB2B2-51D6-4F1C-31BB-CD81E86E2F23}"/>
              </a:ext>
            </a:extLst>
          </p:cNvPr>
          <p:cNvSpPr/>
          <p:nvPr/>
        </p:nvSpPr>
        <p:spPr>
          <a:xfrm>
            <a:off x="-1061284" y="-589610"/>
            <a:ext cx="3180246" cy="1979318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A8CFB743-712A-65CA-845D-6429EDF5142B}"/>
              </a:ext>
            </a:extLst>
          </p:cNvPr>
          <p:cNvSpPr/>
          <p:nvPr/>
        </p:nvSpPr>
        <p:spPr>
          <a:xfrm rot="14570061">
            <a:off x="-1117234" y="5637568"/>
            <a:ext cx="3180246" cy="1979318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6CD92735-203B-4D85-90F6-285BBF99C688}"/>
              </a:ext>
            </a:extLst>
          </p:cNvPr>
          <p:cNvSpPr/>
          <p:nvPr/>
        </p:nvSpPr>
        <p:spPr>
          <a:xfrm rot="4693498">
            <a:off x="10299108" y="-148865"/>
            <a:ext cx="3180246" cy="1979318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5EF11F92-9D52-8859-CF5E-875EDC745DDE}"/>
              </a:ext>
            </a:extLst>
          </p:cNvPr>
          <p:cNvSpPr/>
          <p:nvPr/>
        </p:nvSpPr>
        <p:spPr>
          <a:xfrm rot="9935143">
            <a:off x="10063926" y="5596411"/>
            <a:ext cx="3180246" cy="1979318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pic>
        <p:nvPicPr>
          <p:cNvPr id="42" name="Graphic 41" descr="New with solid fill">
            <a:extLst>
              <a:ext uri="{FF2B5EF4-FFF2-40B4-BE49-F238E27FC236}">
                <a16:creationId xmlns:a16="http://schemas.microsoft.com/office/drawing/2014/main" id="{0EF14383-B1EB-9B86-298B-A6D0C7AF15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519047" y="3903589"/>
            <a:ext cx="392749" cy="39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0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6" dur="7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repeatCount="indefinite" autoRev="1" fill="hold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3" dur="10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2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40" dur="10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" dur="17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grpId="2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47" dur="7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0" dur="2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repeatCount="indefinite" autoRev="1" fill="hold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82" dur="10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2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repeatCount="indefinite" autoRev="1" fill="hold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89" dur="10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7" grpId="1" animBg="1"/>
          <p:bldP spid="47" grpId="2" animBg="1"/>
          <p:bldP spid="39" grpId="0" animBg="1"/>
          <p:bldP spid="39" grpId="1" animBg="1"/>
          <p:bldP spid="39" grpId="2" animBg="1"/>
          <p:bldP spid="13" grpId="0" animBg="1"/>
          <p:bldP spid="23" grpId="0" animBg="1"/>
          <p:bldP spid="3" grpId="0"/>
          <p:bldP spid="6" grpId="0" animBg="1"/>
          <p:bldP spid="11" grpId="0"/>
          <p:bldP spid="12" grpId="0"/>
          <p:bldP spid="18" grpId="0"/>
          <p:bldP spid="19" grpId="0"/>
          <p:bldP spid="35" grpId="0" animBg="1"/>
          <p:bldP spid="36" grpId="0" animBg="1"/>
          <p:bldP spid="37" grpId="0" animBg="1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8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9" dur="75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4" dur="17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750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10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8" dur="2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9" presetID="6" presetClass="emp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0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5" dur="17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6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47" dur="7500" fill="hold"/>
                                            <p:tgtEl>
                                              <p:spTgt spid="3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" presetClass="entr" presetSubtype="2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0" dur="20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1" presetID="6" presetClass="emp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000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3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8" presetClass="emph" presetSubtype="0" repeatCount="indefinite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87" dur="20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88" presetID="6" presetClass="emph" presetSubtype="0" repeatCount="indefinite" autoRev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9" dur="1000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0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0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1" dur="75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6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 animBg="1"/>
          <p:bldP spid="47" grpId="1" animBg="1"/>
          <p:bldP spid="47" grpId="2" animBg="1"/>
          <p:bldP spid="39" grpId="0" animBg="1"/>
          <p:bldP spid="39" grpId="1" animBg="1"/>
          <p:bldP spid="39" grpId="2" animBg="1"/>
          <p:bldP spid="13" grpId="0" animBg="1"/>
          <p:bldP spid="23" grpId="0" animBg="1"/>
          <p:bldP spid="3" grpId="0"/>
          <p:bldP spid="6" grpId="0" animBg="1"/>
          <p:bldP spid="11" grpId="0"/>
          <p:bldP spid="12" grpId="0"/>
          <p:bldP spid="18" grpId="0"/>
          <p:bldP spid="19" grpId="0"/>
          <p:bldP spid="35" grpId="0" animBg="1"/>
          <p:bldP spid="36" grpId="0" animBg="1"/>
          <p:bldP spid="37" grpId="0" animBg="1"/>
          <p:bldP spid="3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571950" y="1382561"/>
            <a:ext cx="8990779" cy="5350502"/>
            <a:chOff x="4062798" y="-211523"/>
            <a:chExt cx="8990779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391E17-3B48-7A81-D5B3-2FD5013DC224}"/>
              </a:ext>
            </a:extLst>
          </p:cNvPr>
          <p:cNvGrpSpPr/>
          <p:nvPr/>
        </p:nvGrpSpPr>
        <p:grpSpPr>
          <a:xfrm>
            <a:off x="1113640" y="4203767"/>
            <a:ext cx="2287960" cy="2320778"/>
            <a:chOff x="6583406" y="3788811"/>
            <a:chExt cx="2658208" cy="2658208"/>
          </a:xfrm>
        </p:grpSpPr>
        <p:sp useBgFill="1">
          <p:nvSpPr>
            <p:cNvPr id="16" name="Oval 15">
              <a:extLst>
                <a:ext uri="{FF2B5EF4-FFF2-40B4-BE49-F238E27FC236}">
                  <a16:creationId xmlns:a16="http://schemas.microsoft.com/office/drawing/2014/main" id="{622221D0-1EE8-4695-B4E3-217DB0BFA968}"/>
                </a:ext>
              </a:extLst>
            </p:cNvPr>
            <p:cNvSpPr/>
            <p:nvPr/>
          </p:nvSpPr>
          <p:spPr>
            <a:xfrm>
              <a:off x="6583406" y="3788811"/>
              <a:ext cx="2658208" cy="2658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BB79A4-DFF7-595F-0412-DBD5AD908170}"/>
                </a:ext>
              </a:extLst>
            </p:cNvPr>
            <p:cNvGrpSpPr/>
            <p:nvPr/>
          </p:nvGrpSpPr>
          <p:grpSpPr>
            <a:xfrm>
              <a:off x="6990762" y="4131211"/>
              <a:ext cx="1879972" cy="1879972"/>
              <a:chOff x="7134355" y="4131211"/>
              <a:chExt cx="1879972" cy="187997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F1F7C3B-A290-C8E0-21EA-95E4A1480F92}"/>
                  </a:ext>
                </a:extLst>
              </p:cNvPr>
              <p:cNvSpPr/>
              <p:nvPr/>
            </p:nvSpPr>
            <p:spPr>
              <a:xfrm>
                <a:off x="7134355" y="4131211"/>
                <a:ext cx="1879972" cy="187997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  <a:effectLst>
                <a:outerShdw blurRad="622300" dist="330200" dir="2700000" sx="95000" sy="95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A7D4AF-BAD3-484B-FB74-BE5C14DDBDDC}"/>
                  </a:ext>
                </a:extLst>
              </p:cNvPr>
              <p:cNvSpPr txBox="1"/>
              <p:nvPr/>
            </p:nvSpPr>
            <p:spPr>
              <a:xfrm>
                <a:off x="7255297" y="4750548"/>
                <a:ext cx="1581818" cy="69550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ID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  <a:cs typeface="Poppins SemiBold" panose="00000700000000000000" pitchFamily="2" charset="0"/>
                  </a:rPr>
                  <a:t>JS</a:t>
                </a:r>
              </a:p>
            </p:txBody>
          </p:sp>
        </p:grp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E4DF0FA-EA3E-9D7B-76C8-AA5133D6DC74}"/>
              </a:ext>
            </a:extLst>
          </p:cNvPr>
          <p:cNvSpPr txBox="1"/>
          <p:nvPr/>
        </p:nvSpPr>
        <p:spPr>
          <a:xfrm>
            <a:off x="2244750" y="934264"/>
            <a:ext cx="8158822" cy="8309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Abadi" panose="020B0604020202020204" pitchFamily="34" charset="0"/>
                <a:cs typeface="Poppins SemiBold" panose="00000700000000000000" pitchFamily="2" charset="0"/>
              </a:rPr>
              <a:t>What languages did we use?</a:t>
            </a:r>
            <a:endParaRPr lang="en-ID" sz="4800" dirty="0">
              <a:solidFill>
                <a:schemeClr val="accent6">
                  <a:lumMod val="75000"/>
                </a:schemeClr>
              </a:solidFill>
              <a:latin typeface="Abadi" panose="020B0604020202020204" pitchFamily="34" charset="0"/>
              <a:cs typeface="Poppins SemiBold" panose="00000700000000000000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84EE45-5191-20D7-7148-FF522B54C397}"/>
              </a:ext>
            </a:extLst>
          </p:cNvPr>
          <p:cNvGrpSpPr/>
          <p:nvPr/>
        </p:nvGrpSpPr>
        <p:grpSpPr>
          <a:xfrm>
            <a:off x="2586574" y="1950355"/>
            <a:ext cx="2287960" cy="2320778"/>
            <a:chOff x="6583406" y="3788811"/>
            <a:chExt cx="2658208" cy="2658208"/>
          </a:xfrm>
        </p:grpSpPr>
        <p:sp useBgFill="1">
          <p:nvSpPr>
            <p:cNvPr id="47" name="Oval 46">
              <a:extLst>
                <a:ext uri="{FF2B5EF4-FFF2-40B4-BE49-F238E27FC236}">
                  <a16:creationId xmlns:a16="http://schemas.microsoft.com/office/drawing/2014/main" id="{99406EC3-A095-5290-FF37-6258AEF4BED8}"/>
                </a:ext>
              </a:extLst>
            </p:cNvPr>
            <p:cNvSpPr/>
            <p:nvPr/>
          </p:nvSpPr>
          <p:spPr>
            <a:xfrm>
              <a:off x="6583406" y="3788811"/>
              <a:ext cx="2658208" cy="2658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361271-1ABB-844E-B588-AC2297CFF4AD}"/>
                </a:ext>
              </a:extLst>
            </p:cNvPr>
            <p:cNvGrpSpPr/>
            <p:nvPr/>
          </p:nvGrpSpPr>
          <p:grpSpPr>
            <a:xfrm>
              <a:off x="6990762" y="4131211"/>
              <a:ext cx="1879972" cy="1879972"/>
              <a:chOff x="7134355" y="4131211"/>
              <a:chExt cx="1879972" cy="1879972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5D3DC90-862D-D296-F8F0-CFB70B24214E}"/>
                  </a:ext>
                </a:extLst>
              </p:cNvPr>
              <p:cNvSpPr/>
              <p:nvPr/>
            </p:nvSpPr>
            <p:spPr>
              <a:xfrm>
                <a:off x="7134355" y="4131211"/>
                <a:ext cx="1879972" cy="187997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  <a:effectLst>
                <a:outerShdw blurRad="622300" dist="330200" dir="2700000" sx="95000" sy="95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6279976B-B811-F5A5-4436-77892A19C8E2}"/>
                  </a:ext>
                </a:extLst>
              </p:cNvPr>
              <p:cNvSpPr txBox="1"/>
              <p:nvPr/>
            </p:nvSpPr>
            <p:spPr>
              <a:xfrm>
                <a:off x="7255297" y="4750548"/>
                <a:ext cx="1581818" cy="69550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US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  <a:cs typeface="Poppins SemiBold" panose="00000700000000000000" pitchFamily="2" charset="0"/>
                  </a:rPr>
                  <a:t>HTML</a:t>
                </a:r>
                <a:endParaRPr lang="en-ID" sz="28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4247810" y="1572513"/>
            <a:ext cx="8990779" cy="5350502"/>
            <a:chOff x="4062798" y="-211523"/>
            <a:chExt cx="8990779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758728D-A7FF-5A14-82EB-4B777F000EF3}"/>
              </a:ext>
            </a:extLst>
          </p:cNvPr>
          <p:cNvGrpSpPr/>
          <p:nvPr/>
        </p:nvGrpSpPr>
        <p:grpSpPr>
          <a:xfrm>
            <a:off x="8421967" y="4354264"/>
            <a:ext cx="2287960" cy="2320778"/>
            <a:chOff x="6583406" y="3788811"/>
            <a:chExt cx="2658208" cy="2658208"/>
          </a:xfrm>
        </p:grpSpPr>
        <p:sp useBgFill="1">
          <p:nvSpPr>
            <p:cNvPr id="70" name="Oval 69">
              <a:extLst>
                <a:ext uri="{FF2B5EF4-FFF2-40B4-BE49-F238E27FC236}">
                  <a16:creationId xmlns:a16="http://schemas.microsoft.com/office/drawing/2014/main" id="{61CA0867-062D-6A05-41C5-3D485ED5B668}"/>
                </a:ext>
              </a:extLst>
            </p:cNvPr>
            <p:cNvSpPr/>
            <p:nvPr/>
          </p:nvSpPr>
          <p:spPr>
            <a:xfrm>
              <a:off x="6583406" y="3788811"/>
              <a:ext cx="2658208" cy="2658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dirty="0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7E25598-B0DB-E112-4E48-F8CECEAEB8D8}"/>
                </a:ext>
              </a:extLst>
            </p:cNvPr>
            <p:cNvGrpSpPr/>
            <p:nvPr/>
          </p:nvGrpSpPr>
          <p:grpSpPr>
            <a:xfrm>
              <a:off x="6990762" y="4131211"/>
              <a:ext cx="1879972" cy="1879972"/>
              <a:chOff x="7134355" y="4131211"/>
              <a:chExt cx="1879972" cy="1879972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20BF7866-E51C-360A-458F-B629727F6DA9}"/>
                  </a:ext>
                </a:extLst>
              </p:cNvPr>
              <p:cNvSpPr/>
              <p:nvPr/>
            </p:nvSpPr>
            <p:spPr>
              <a:xfrm>
                <a:off x="7134355" y="4131211"/>
                <a:ext cx="1879972" cy="187997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  <a:effectLst>
                <a:outerShdw blurRad="622300" dist="330200" dir="2700000" sx="95000" sy="95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1AB655AD-8B99-894A-C2E6-9ED4F010C44F}"/>
                  </a:ext>
                </a:extLst>
              </p:cNvPr>
              <p:cNvSpPr txBox="1"/>
              <p:nvPr/>
            </p:nvSpPr>
            <p:spPr>
              <a:xfrm>
                <a:off x="7255297" y="4750548"/>
                <a:ext cx="1581818" cy="69550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ID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  <a:cs typeface="Poppins SemiBold" panose="00000700000000000000" pitchFamily="2" charset="0"/>
                  </a:rPr>
                  <a:t>MYSQL</a:t>
                </a: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E82D23C-9B1C-8F4D-80BB-C77794794578}"/>
              </a:ext>
            </a:extLst>
          </p:cNvPr>
          <p:cNvGrpSpPr/>
          <p:nvPr/>
        </p:nvGrpSpPr>
        <p:grpSpPr>
          <a:xfrm>
            <a:off x="4562049" y="4333430"/>
            <a:ext cx="2287960" cy="2320778"/>
            <a:chOff x="6583406" y="3788811"/>
            <a:chExt cx="2658208" cy="2658208"/>
          </a:xfrm>
        </p:grpSpPr>
        <p:sp useBgFill="1">
          <p:nvSpPr>
            <p:cNvPr id="83" name="Oval 82">
              <a:extLst>
                <a:ext uri="{FF2B5EF4-FFF2-40B4-BE49-F238E27FC236}">
                  <a16:creationId xmlns:a16="http://schemas.microsoft.com/office/drawing/2014/main" id="{A0EE1365-D3C0-1899-5B8B-4A36280B6692}"/>
                </a:ext>
              </a:extLst>
            </p:cNvPr>
            <p:cNvSpPr/>
            <p:nvPr/>
          </p:nvSpPr>
          <p:spPr>
            <a:xfrm>
              <a:off x="6583406" y="3788811"/>
              <a:ext cx="2658208" cy="2658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F615D0E-07D2-3D16-8522-A33992E8C733}"/>
                </a:ext>
              </a:extLst>
            </p:cNvPr>
            <p:cNvGrpSpPr/>
            <p:nvPr/>
          </p:nvGrpSpPr>
          <p:grpSpPr>
            <a:xfrm>
              <a:off x="6990762" y="4131211"/>
              <a:ext cx="1879972" cy="1879972"/>
              <a:chOff x="7134355" y="4131211"/>
              <a:chExt cx="1879972" cy="1879972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09B5853-9AED-2A3C-145E-117A44D21621}"/>
                  </a:ext>
                </a:extLst>
              </p:cNvPr>
              <p:cNvSpPr/>
              <p:nvPr/>
            </p:nvSpPr>
            <p:spPr>
              <a:xfrm>
                <a:off x="7134355" y="4131211"/>
                <a:ext cx="1879972" cy="187997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  <a:effectLst>
                <a:outerShdw blurRad="622300" dist="330200" dir="2700000" sx="95000" sy="95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7292E02-FDA2-D8E5-3523-892616541DF4}"/>
                  </a:ext>
                </a:extLst>
              </p:cNvPr>
              <p:cNvSpPr txBox="1"/>
              <p:nvPr/>
            </p:nvSpPr>
            <p:spPr>
              <a:xfrm>
                <a:off x="7255297" y="4750548"/>
                <a:ext cx="1581818" cy="69550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ID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  <a:cs typeface="Poppins SemiBold" panose="00000700000000000000" pitchFamily="2" charset="0"/>
                  </a:rPr>
                  <a:t>PHP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F59E27A-5B42-D32C-0550-CE8C1EC21488}"/>
              </a:ext>
            </a:extLst>
          </p:cNvPr>
          <p:cNvGrpSpPr/>
          <p:nvPr/>
        </p:nvGrpSpPr>
        <p:grpSpPr>
          <a:xfrm>
            <a:off x="6749264" y="1981504"/>
            <a:ext cx="2287960" cy="2320778"/>
            <a:chOff x="6583406" y="3788811"/>
            <a:chExt cx="2658208" cy="2658208"/>
          </a:xfrm>
        </p:grpSpPr>
        <p:sp useBgFill="1">
          <p:nvSpPr>
            <p:cNvPr id="88" name="Oval 87">
              <a:extLst>
                <a:ext uri="{FF2B5EF4-FFF2-40B4-BE49-F238E27FC236}">
                  <a16:creationId xmlns:a16="http://schemas.microsoft.com/office/drawing/2014/main" id="{56DE9186-EB93-2046-343E-8BA87435392F}"/>
                </a:ext>
              </a:extLst>
            </p:cNvPr>
            <p:cNvSpPr/>
            <p:nvPr/>
          </p:nvSpPr>
          <p:spPr>
            <a:xfrm>
              <a:off x="6583406" y="3788811"/>
              <a:ext cx="2658208" cy="265820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3D70216-9D0B-2CBF-ED95-864047323D47}"/>
                </a:ext>
              </a:extLst>
            </p:cNvPr>
            <p:cNvGrpSpPr/>
            <p:nvPr/>
          </p:nvGrpSpPr>
          <p:grpSpPr>
            <a:xfrm>
              <a:off x="6990762" y="4131211"/>
              <a:ext cx="1879972" cy="1879972"/>
              <a:chOff x="7134355" y="4131211"/>
              <a:chExt cx="1879972" cy="1879972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1A1BB77-CB8F-1125-C296-C6CE6E60490F}"/>
                  </a:ext>
                </a:extLst>
              </p:cNvPr>
              <p:cNvSpPr/>
              <p:nvPr/>
            </p:nvSpPr>
            <p:spPr>
              <a:xfrm>
                <a:off x="7134355" y="4131211"/>
                <a:ext cx="1879972" cy="1879972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2700">
                <a:noFill/>
              </a:ln>
              <a:effectLst>
                <a:outerShdw blurRad="622300" dist="330200" dir="2700000" sx="95000" sy="95000" algn="tl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ID" sz="1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C5D5E63-0B3D-6210-DEE4-54D3F24C7D49}"/>
                  </a:ext>
                </a:extLst>
              </p:cNvPr>
              <p:cNvSpPr txBox="1"/>
              <p:nvPr/>
            </p:nvSpPr>
            <p:spPr>
              <a:xfrm>
                <a:off x="7255297" y="4750548"/>
                <a:ext cx="1581818" cy="695505"/>
              </a:xfrm>
              <a:prstGeom prst="rect">
                <a:avLst/>
              </a:prstGeom>
              <a:noFill/>
            </p:spPr>
            <p:txBody>
              <a:bodyPr wrap="square" anchor="t">
                <a:spAutoFit/>
              </a:bodyPr>
              <a:lstStyle/>
              <a:p>
                <a:pPr algn="ctr">
                  <a:lnSpc>
                    <a:spcPct val="130000"/>
                  </a:lnSpc>
                  <a:spcAft>
                    <a:spcPts val="600"/>
                  </a:spcAft>
                </a:pPr>
                <a:r>
                  <a:rPr lang="en-ID" sz="2800" dirty="0">
                    <a:solidFill>
                      <a:schemeClr val="bg1"/>
                    </a:solidFill>
                    <a:latin typeface="+mj-lt"/>
                    <a:ea typeface="Roboto Light" panose="02000000000000000000" pitchFamily="2" charset="0"/>
                    <a:cs typeface="Poppins SemiBold" panose="00000700000000000000" pitchFamily="2" charset="0"/>
                  </a:rPr>
                  <a:t>CSS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29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51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49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51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238509" y="864265"/>
            <a:ext cx="8990779" cy="5350502"/>
            <a:chOff x="4062798" y="-211523"/>
            <a:chExt cx="8990779" cy="53505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4621033" y="2296393"/>
            <a:ext cx="8990779" cy="5350502"/>
            <a:chOff x="4062798" y="-211523"/>
            <a:chExt cx="8990779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3" name="Picture 2" descr="A screen shot of a computer">
            <a:extLst>
              <a:ext uri="{FF2B5EF4-FFF2-40B4-BE49-F238E27FC236}">
                <a16:creationId xmlns:a16="http://schemas.microsoft.com/office/drawing/2014/main" id="{45186588-29D5-571F-5A16-9D3A5BF44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92" y="1232034"/>
            <a:ext cx="7735384" cy="4351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DFABD0-3087-B8BF-C20E-F215EAC13A16}"/>
              </a:ext>
            </a:extLst>
          </p:cNvPr>
          <p:cNvSpPr txBox="1"/>
          <p:nvPr/>
        </p:nvSpPr>
        <p:spPr>
          <a:xfrm>
            <a:off x="1657055" y="265731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Our app</a:t>
            </a:r>
            <a:endParaRPr lang="en-ID" sz="44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 useBgFill="1">
        <p:nvSpPr>
          <p:cNvPr id="2" name="Freeform: Shape 1">
            <a:extLst>
              <a:ext uri="{FF2B5EF4-FFF2-40B4-BE49-F238E27FC236}">
                <a16:creationId xmlns:a16="http://schemas.microsoft.com/office/drawing/2014/main" id="{A64A5361-6F1A-A893-2E11-48F637282EDA}"/>
              </a:ext>
            </a:extLst>
          </p:cNvPr>
          <p:cNvSpPr/>
          <p:nvPr/>
        </p:nvSpPr>
        <p:spPr>
          <a:xfrm rot="19898061">
            <a:off x="-972168" y="-313641"/>
            <a:ext cx="2441702" cy="1543553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09031DFC-E0A5-47A1-B256-9D9F6D9D62C0}"/>
              </a:ext>
            </a:extLst>
          </p:cNvPr>
          <p:cNvSpPr/>
          <p:nvPr/>
        </p:nvSpPr>
        <p:spPr>
          <a:xfrm rot="14630810">
            <a:off x="-852893" y="5751758"/>
            <a:ext cx="2441702" cy="1543553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4E9FA08E-743D-8F4A-9968-B1C34CB8DCFE}"/>
              </a:ext>
            </a:extLst>
          </p:cNvPr>
          <p:cNvSpPr/>
          <p:nvPr/>
        </p:nvSpPr>
        <p:spPr>
          <a:xfrm rot="3947014">
            <a:off x="10663692" y="-215052"/>
            <a:ext cx="2441702" cy="1543553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A766E2EE-69B9-7B23-66FC-F59E5D2FA010}"/>
              </a:ext>
            </a:extLst>
          </p:cNvPr>
          <p:cNvSpPr/>
          <p:nvPr/>
        </p:nvSpPr>
        <p:spPr>
          <a:xfrm rot="9392978">
            <a:off x="10689395" y="5751758"/>
            <a:ext cx="2441702" cy="1543553"/>
          </a:xfrm>
          <a:custGeom>
            <a:avLst/>
            <a:gdLst>
              <a:gd name="connsiteX0" fmla="*/ 0 w 7135060"/>
              <a:gd name="connsiteY0" fmla="*/ 0 h 4248748"/>
              <a:gd name="connsiteX1" fmla="*/ 7135060 w 7135060"/>
              <a:gd name="connsiteY1" fmla="*/ 0 h 4248748"/>
              <a:gd name="connsiteX2" fmla="*/ 7116828 w 7135060"/>
              <a:gd name="connsiteY2" fmla="*/ 143479 h 4248748"/>
              <a:gd name="connsiteX3" fmla="*/ 2329840 w 7135060"/>
              <a:gd name="connsiteY3" fmla="*/ 4248748 h 4248748"/>
              <a:gd name="connsiteX4" fmla="*/ 21480 w 7135060"/>
              <a:gd name="connsiteY4" fmla="*/ 3664251 h 4248748"/>
              <a:gd name="connsiteX5" fmla="*/ 0 w 7135060"/>
              <a:gd name="connsiteY5" fmla="*/ 3651901 h 4248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5060" h="4248748">
                <a:moveTo>
                  <a:pt x="0" y="0"/>
                </a:moveTo>
                <a:lnTo>
                  <a:pt x="7135060" y="0"/>
                </a:lnTo>
                <a:lnTo>
                  <a:pt x="7116828" y="143479"/>
                </a:lnTo>
                <a:cubicBezTo>
                  <a:pt x="6761642" y="2468042"/>
                  <a:pt x="4753695" y="4248748"/>
                  <a:pt x="2329840" y="4248748"/>
                </a:cubicBezTo>
                <a:cubicBezTo>
                  <a:pt x="1494028" y="4248748"/>
                  <a:pt x="707670" y="4037011"/>
                  <a:pt x="21480" y="3664251"/>
                </a:cubicBezTo>
                <a:lnTo>
                  <a:pt x="0" y="3651901"/>
                </a:ln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</a:ln>
          <a:effectLst>
            <a:outerShdw blurRad="1270000" dist="889000" dir="2700000" sx="90000" sy="90000" algn="tl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13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  <p:bldP spid="2" grpId="0" animBg="1"/>
          <p:bldP spid="9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  <p:bldP spid="2" grpId="0" animBg="1"/>
          <p:bldP spid="9" grpId="0" animBg="1"/>
          <p:bldP spid="10" grpId="0" animBg="1"/>
          <p:bldP spid="11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50781" y="2732230"/>
            <a:ext cx="5940323" cy="7281540"/>
            <a:chOff x="-575087" y="1899591"/>
            <a:chExt cx="5940323" cy="7281540"/>
          </a:xfrm>
          <a:noFill/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solidFill>
                <a:srgbClr val="92D050"/>
              </a:solidFill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412652" y="515327"/>
            <a:ext cx="4276270" cy="4276275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399866" y="3683298"/>
            <a:ext cx="4276270" cy="4276274"/>
          </a:xfrm>
          <a:prstGeom prst="ellipse">
            <a:avLst/>
          </a:prstGeom>
          <a:solidFill>
            <a:schemeClr val="accent6">
              <a:alpha val="2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690376-C1D5-EC6E-C6E4-0DE3C282A4C1}"/>
              </a:ext>
            </a:extLst>
          </p:cNvPr>
          <p:cNvGrpSpPr/>
          <p:nvPr/>
        </p:nvGrpSpPr>
        <p:grpSpPr>
          <a:xfrm rot="19621280">
            <a:off x="-238509" y="864265"/>
            <a:ext cx="8990779" cy="5350502"/>
            <a:chOff x="4062798" y="-211523"/>
            <a:chExt cx="8990779" cy="5350502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FA8C88-548D-D50F-28A3-F4127E60A80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D6EC99-CB68-7871-2907-CCAE09472BA5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B9CBA65-1980-F6A7-DF28-CDD2596C56F7}"/>
              </a:ext>
            </a:extLst>
          </p:cNvPr>
          <p:cNvGrpSpPr/>
          <p:nvPr/>
        </p:nvGrpSpPr>
        <p:grpSpPr>
          <a:xfrm rot="9479151">
            <a:off x="4621033" y="2296393"/>
            <a:ext cx="8990779" cy="5350502"/>
            <a:chOff x="4062798" y="-211523"/>
            <a:chExt cx="8990779" cy="535050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5DED020-DA6B-8586-754C-EB7FE1FAD171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A5F390A-A9AD-F2C6-4345-62CF23D84163}"/>
                </a:ext>
              </a:extLst>
            </p:cNvPr>
            <p:cNvSpPr/>
            <p:nvPr/>
          </p:nvSpPr>
          <p:spPr>
            <a:xfrm rot="2403430">
              <a:off x="4062798" y="5519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9DFABD0-3087-B8BF-C20E-F215EAC13A16}"/>
              </a:ext>
            </a:extLst>
          </p:cNvPr>
          <p:cNvSpPr txBox="1"/>
          <p:nvPr/>
        </p:nvSpPr>
        <p:spPr>
          <a:xfrm>
            <a:off x="1657055" y="265731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Similar apps:</a:t>
            </a:r>
            <a:endParaRPr lang="en-ID" sz="44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pic>
        <p:nvPicPr>
          <p:cNvPr id="3" name="Picture 2" descr="A screenshot of a chat">
            <a:extLst>
              <a:ext uri="{FF2B5EF4-FFF2-40B4-BE49-F238E27FC236}">
                <a16:creationId xmlns:a16="http://schemas.microsoft.com/office/drawing/2014/main" id="{67EA4517-7F8E-D79D-892F-892464B79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97" y="1143854"/>
            <a:ext cx="5939303" cy="31087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E6338FB-FA72-1D41-201D-BCF472D4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" t="573" r="16803" b="-573"/>
          <a:stretch/>
        </p:blipFill>
        <p:spPr>
          <a:xfrm>
            <a:off x="6265452" y="1128906"/>
            <a:ext cx="5263464" cy="34668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5E08F5-1A29-B1AF-F9B2-0477D1F5E36E}"/>
              </a:ext>
            </a:extLst>
          </p:cNvPr>
          <p:cNvSpPr txBox="1"/>
          <p:nvPr/>
        </p:nvSpPr>
        <p:spPr>
          <a:xfrm>
            <a:off x="-1268540" y="4596119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 err="1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Whatsapp</a:t>
            </a:r>
            <a:endParaRPr lang="en-ID" sz="44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F1BFCF-FEDE-DA81-0D95-031A08AF3666}"/>
              </a:ext>
            </a:extLst>
          </p:cNvPr>
          <p:cNvSpPr txBox="1"/>
          <p:nvPr/>
        </p:nvSpPr>
        <p:spPr>
          <a:xfrm>
            <a:off x="4760747" y="4704485"/>
            <a:ext cx="8366125" cy="7694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4400" dirty="0">
                <a:ln w="41275"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71500" dist="190500" dir="5400000" sx="90000" sy="90000" algn="t" rotWithShape="0">
                    <a:prstClr val="black">
                      <a:alpha val="20000"/>
                    </a:prstClr>
                  </a:outerShdw>
                </a:effectLst>
                <a:latin typeface="Inter Extrabold" panose="020B0502030000000004" pitchFamily="34" charset="0"/>
                <a:ea typeface="Inter Extrabold" panose="020B0502030000000004" pitchFamily="34" charset="0"/>
                <a:cs typeface="Poppins" panose="00000500000000000000" pitchFamily="2" charset="0"/>
              </a:rPr>
              <a:t>Discord</a:t>
            </a:r>
            <a:endParaRPr lang="en-ID" sz="4400" dirty="0">
              <a:ln w="41275"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71500" dist="190500" dir="5400000" sx="90000" sy="90000" algn="t" rotWithShape="0">
                  <a:prstClr val="black">
                    <a:alpha val="20000"/>
                  </a:prstClr>
                </a:outerShdw>
              </a:effectLst>
              <a:latin typeface="Inter Extrabold" panose="020B0502030000000004" pitchFamily="34" charset="0"/>
              <a:ea typeface="Inter Extrabold" panose="020B0502030000000004" pitchFamily="34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2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2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0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7" dur="200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000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4" grpId="0"/>
          <p:bldP spid="11" grpId="0"/>
          <p:bldP spid="1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65488-0DC0-4D02-A809-127D1F59050E}"/>
              </a:ext>
            </a:extLst>
          </p:cNvPr>
          <p:cNvGrpSpPr/>
          <p:nvPr/>
        </p:nvGrpSpPr>
        <p:grpSpPr>
          <a:xfrm>
            <a:off x="385066" y="5232649"/>
            <a:ext cx="2263536" cy="1625351"/>
            <a:chOff x="385066" y="5232649"/>
            <a:chExt cx="2263536" cy="162535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3D5A58-8158-4161-B9AB-B5462FFAC5AF}"/>
                </a:ext>
              </a:extLst>
            </p:cNvPr>
            <p:cNvSpPr/>
            <p:nvPr/>
          </p:nvSpPr>
          <p:spPr>
            <a:xfrm rot="10800000" flipV="1">
              <a:off x="385066" y="5232649"/>
              <a:ext cx="1617257" cy="1617258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F541D35-18E9-423A-BCF0-6A51842C4D0F}"/>
                </a:ext>
              </a:extLst>
            </p:cNvPr>
            <p:cNvSpPr/>
            <p:nvPr/>
          </p:nvSpPr>
          <p:spPr>
            <a:xfrm rot="10800000" flipV="1">
              <a:off x="1356044" y="5565441"/>
              <a:ext cx="1292558" cy="129255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7" name="Oval 76">
            <a:extLst>
              <a:ext uri="{FF2B5EF4-FFF2-40B4-BE49-F238E27FC236}">
                <a16:creationId xmlns:a16="http://schemas.microsoft.com/office/drawing/2014/main" id="{39D3F5A8-373F-4CD7-BAA8-BB038CC9948D}"/>
              </a:ext>
            </a:extLst>
          </p:cNvPr>
          <p:cNvSpPr/>
          <p:nvPr/>
        </p:nvSpPr>
        <p:spPr>
          <a:xfrm rot="10800000" flipV="1">
            <a:off x="945305" y="4993826"/>
            <a:ext cx="1292558" cy="1292559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  <a:effectLst>
            <a:softEdge rad="508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DB264B8-019B-4F32-992F-FC8BEFA42175}"/>
              </a:ext>
            </a:extLst>
          </p:cNvPr>
          <p:cNvGrpSpPr/>
          <p:nvPr/>
        </p:nvGrpSpPr>
        <p:grpSpPr>
          <a:xfrm>
            <a:off x="5255365" y="1696774"/>
            <a:ext cx="4630512" cy="3324978"/>
            <a:chOff x="5255365" y="1696774"/>
            <a:chExt cx="4630512" cy="3324978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C66A138-65FF-4729-B317-9B9F06EDEE2F}"/>
                </a:ext>
              </a:extLst>
            </p:cNvPr>
            <p:cNvSpPr/>
            <p:nvPr/>
          </p:nvSpPr>
          <p:spPr>
            <a:xfrm>
              <a:off x="6577457" y="1713329"/>
              <a:ext cx="3308420" cy="3308423"/>
            </a:xfrm>
            <a:prstGeom prst="ellipse">
              <a:avLst/>
            </a:prstGeom>
            <a:grpFill/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A1A9F782-97F4-4BB0-9D4F-46E959DD286F}"/>
                </a:ext>
              </a:extLst>
            </p:cNvPr>
            <p:cNvSpPr/>
            <p:nvPr/>
          </p:nvSpPr>
          <p:spPr>
            <a:xfrm>
              <a:off x="5255365" y="1696774"/>
              <a:ext cx="2644183" cy="2644185"/>
            </a:xfrm>
            <a:prstGeom prst="ellipse">
              <a:avLst/>
            </a:prstGeom>
            <a:grpFill/>
            <a:ln>
              <a:noFill/>
            </a:ln>
            <a:effectLst>
              <a:softEdge rad="762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05066D0-7E37-4E51-8CEB-6E535B95DAF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" b="101"/>
          <a:stretch>
            <a:fillRect/>
          </a:stretch>
        </p:blipFill>
        <p:spPr/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C6F6CE2F-38C5-4F3D-B313-4504E997486C}"/>
              </a:ext>
            </a:extLst>
          </p:cNvPr>
          <p:cNvSpPr/>
          <p:nvPr/>
        </p:nvSpPr>
        <p:spPr>
          <a:xfrm>
            <a:off x="6095613" y="2866127"/>
            <a:ext cx="2644183" cy="2644185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762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2104B-D6A8-4C94-857D-A8E7AADA2AB6}"/>
              </a:ext>
            </a:extLst>
          </p:cNvPr>
          <p:cNvSpPr txBox="1"/>
          <p:nvPr/>
        </p:nvSpPr>
        <p:spPr>
          <a:xfrm>
            <a:off x="1007632" y="1637134"/>
            <a:ext cx="10495080" cy="132343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What’s different from the others?</a:t>
            </a:r>
          </a:p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cs typeface="Poppins SemiBold" panose="00000700000000000000" pitchFamily="2" charset="0"/>
              </a:rPr>
              <a:t>And improved.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  <a:latin typeface="+mj-lt"/>
              <a:cs typeface="Poppins SemiBold" panose="00000700000000000000" pitchFamily="2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111ED5B-31B7-4265-894E-FDB2A9701936}"/>
              </a:ext>
            </a:extLst>
          </p:cNvPr>
          <p:cNvSpPr/>
          <p:nvPr/>
        </p:nvSpPr>
        <p:spPr>
          <a:xfrm>
            <a:off x="1235079" y="3989674"/>
            <a:ext cx="2975563" cy="2070100"/>
          </a:xfrm>
          <a:prstGeom prst="roundRect">
            <a:avLst>
              <a:gd name="adj" fmla="val 3620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2A30F0-01EB-4646-BB43-8D82B7FE3255}"/>
              </a:ext>
            </a:extLst>
          </p:cNvPr>
          <p:cNvGrpSpPr/>
          <p:nvPr/>
        </p:nvGrpSpPr>
        <p:grpSpPr>
          <a:xfrm>
            <a:off x="1591552" y="4242356"/>
            <a:ext cx="2262616" cy="1857887"/>
            <a:chOff x="1591552" y="4242356"/>
            <a:chExt cx="2262616" cy="18578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42A791-E2A3-476C-9092-628794AAA2BA}"/>
                </a:ext>
              </a:extLst>
            </p:cNvPr>
            <p:cNvSpPr txBox="1"/>
            <p:nvPr/>
          </p:nvSpPr>
          <p:spPr>
            <a:xfrm>
              <a:off x="1591552" y="4242356"/>
              <a:ext cx="2262616" cy="830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spcAft>
                  <a:spcPts val="600"/>
                </a:spcAft>
                <a:defRPr sz="4800">
                  <a:solidFill>
                    <a:srgbClr val="0D104B">
                      <a:alpha val="10000"/>
                    </a:srgbClr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ID" sz="6000" dirty="0">
                  <a:solidFill>
                    <a:schemeClr val="bg1">
                      <a:lumMod val="65000"/>
                      <a:alpha val="15000"/>
                    </a:schemeClr>
                  </a:solidFill>
                </a:rPr>
                <a:t>01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A0AD358-B07E-421A-9BDF-62372508C7C7}"/>
                </a:ext>
              </a:extLst>
            </p:cNvPr>
            <p:cNvSpPr txBox="1"/>
            <p:nvPr/>
          </p:nvSpPr>
          <p:spPr>
            <a:xfrm>
              <a:off x="1591552" y="5146136"/>
              <a:ext cx="2262616" cy="95410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algn="l" fontAlgn="base"/>
              <a:r>
                <a:rPr lang="en-US" sz="1400" b="0" i="0" dirty="0">
                  <a:solidFill>
                    <a:srgbClr val="000000"/>
                  </a:solidFill>
                  <a:effectLst/>
                  <a:latin typeface="inherit"/>
                </a:rPr>
                <a:t>You can send text messages and images whose contents are hidden unless you click on them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899D2D0-F4E8-4697-B5CA-153D6EC602FA}"/>
                </a:ext>
              </a:extLst>
            </p:cNvPr>
            <p:cNvSpPr txBox="1"/>
            <p:nvPr/>
          </p:nvSpPr>
          <p:spPr>
            <a:xfrm>
              <a:off x="1591552" y="4632198"/>
              <a:ext cx="2262616" cy="38651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ID" sz="1600" dirty="0">
                  <a:solidFill>
                    <a:srgbClr val="0D104B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rPr>
                <a:t>Hidden messages</a:t>
              </a:r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382F6292-B29C-4936-AD46-678EA35A9225}"/>
              </a:ext>
            </a:extLst>
          </p:cNvPr>
          <p:cNvSpPr/>
          <p:nvPr/>
        </p:nvSpPr>
        <p:spPr>
          <a:xfrm>
            <a:off x="4608219" y="3989674"/>
            <a:ext cx="2975563" cy="2070100"/>
          </a:xfrm>
          <a:prstGeom prst="roundRect">
            <a:avLst>
              <a:gd name="adj" fmla="val 2884"/>
            </a:avLst>
          </a:prstGeom>
          <a:solidFill>
            <a:schemeClr val="bg1"/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AB2F946-2F87-4E68-A0D7-203BDD043C48}"/>
              </a:ext>
            </a:extLst>
          </p:cNvPr>
          <p:cNvGrpSpPr/>
          <p:nvPr/>
        </p:nvGrpSpPr>
        <p:grpSpPr>
          <a:xfrm>
            <a:off x="4964692" y="4242356"/>
            <a:ext cx="2262616" cy="1533632"/>
            <a:chOff x="4964692" y="4242356"/>
            <a:chExt cx="2262616" cy="15336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9D1E81-EDAB-4045-8EA7-446A7F75F22A}"/>
                </a:ext>
              </a:extLst>
            </p:cNvPr>
            <p:cNvSpPr txBox="1"/>
            <p:nvPr/>
          </p:nvSpPr>
          <p:spPr>
            <a:xfrm>
              <a:off x="4964692" y="4242356"/>
              <a:ext cx="2262616" cy="830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>
              <a:defPPr>
                <a:defRPr lang="en-US"/>
              </a:defPPr>
              <a:lvl1pPr>
                <a:lnSpc>
                  <a:spcPct val="80000"/>
                </a:lnSpc>
                <a:spcAft>
                  <a:spcPts val="600"/>
                </a:spcAft>
                <a:defRPr sz="480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defRPr>
              </a:lvl1pPr>
            </a:lstStyle>
            <a:p>
              <a:r>
                <a:rPr lang="en-US" sz="6000" dirty="0">
                  <a:solidFill>
                    <a:schemeClr val="bg1">
                      <a:lumMod val="65000"/>
                      <a:alpha val="15000"/>
                    </a:schemeClr>
                  </a:solidFill>
                </a:rPr>
                <a:t>02</a:t>
              </a:r>
              <a:endParaRPr lang="en-GB" sz="6000" dirty="0">
                <a:solidFill>
                  <a:schemeClr val="bg1">
                    <a:lumMod val="65000"/>
                    <a:alpha val="15000"/>
                  </a:schemeClr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16BE23-8365-401B-AB4C-A1423AD0AB0D}"/>
                </a:ext>
              </a:extLst>
            </p:cNvPr>
            <p:cNvSpPr txBox="1"/>
            <p:nvPr/>
          </p:nvSpPr>
          <p:spPr>
            <a:xfrm>
              <a:off x="4964692" y="5146136"/>
              <a:ext cx="2262616" cy="62985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Roboto Light" panose="02000000000000000000" pitchFamily="2" charset="0"/>
                </a:rPr>
                <a:t>You can change the style of chats the way you want</a:t>
              </a:r>
              <a:endParaRPr lang="en-ID" sz="1400" dirty="0">
                <a:solidFill>
                  <a:schemeClr val="tx1">
                    <a:lumMod val="65000"/>
                    <a:lumOff val="35000"/>
                  </a:schemeClr>
                </a:solidFill>
                <a:ea typeface="Roboto Light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7CA40B6-B961-401C-B5CE-A4A437788124}"/>
                </a:ext>
              </a:extLst>
            </p:cNvPr>
            <p:cNvSpPr txBox="1"/>
            <p:nvPr/>
          </p:nvSpPr>
          <p:spPr>
            <a:xfrm>
              <a:off x="4964692" y="4632198"/>
              <a:ext cx="2262616" cy="38651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GB" sz="1600" dirty="0">
                  <a:solidFill>
                    <a:srgbClr val="0D104B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rPr>
                <a:t>Personalized settings</a:t>
              </a:r>
              <a:r>
                <a:rPr lang="en-US" sz="1600" dirty="0">
                  <a:solidFill>
                    <a:srgbClr val="0D104B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rPr>
                <a:t> </a:t>
              </a:r>
              <a:endParaRPr lang="en-GB" sz="1600" dirty="0">
                <a:solidFill>
                  <a:srgbClr val="0D104B"/>
                </a:solidFill>
                <a:latin typeface="+mj-lt"/>
                <a:ea typeface="Roboto Light" panose="02000000000000000000" pitchFamily="2" charset="0"/>
                <a:cs typeface="Poppins SemiBold" panose="00000700000000000000" pitchFamily="2" charset="0"/>
              </a:endParaRPr>
            </a:p>
          </p:txBody>
        </p:sp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FC4588D-706F-47CB-9CCF-284340F67526}"/>
              </a:ext>
            </a:extLst>
          </p:cNvPr>
          <p:cNvSpPr/>
          <p:nvPr/>
        </p:nvSpPr>
        <p:spPr>
          <a:xfrm>
            <a:off x="7920030" y="3986702"/>
            <a:ext cx="2975563" cy="2070100"/>
          </a:xfrm>
          <a:prstGeom prst="roundRect">
            <a:avLst>
              <a:gd name="adj" fmla="val 3252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016000" dist="711200" dir="2700000" sx="90000" sy="9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7C26009-173D-46AB-8E61-A1D2D9DAF0DB}"/>
              </a:ext>
            </a:extLst>
          </p:cNvPr>
          <p:cNvGrpSpPr/>
          <p:nvPr/>
        </p:nvGrpSpPr>
        <p:grpSpPr>
          <a:xfrm>
            <a:off x="8337831" y="4130202"/>
            <a:ext cx="2557761" cy="1533632"/>
            <a:chOff x="8337832" y="3762950"/>
            <a:chExt cx="2557761" cy="153363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772119-C01B-4D3F-8E71-C7EC030FE575}"/>
                </a:ext>
              </a:extLst>
            </p:cNvPr>
            <p:cNvSpPr txBox="1"/>
            <p:nvPr/>
          </p:nvSpPr>
          <p:spPr>
            <a:xfrm>
              <a:off x="8337833" y="3762950"/>
              <a:ext cx="2262616" cy="830997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80000"/>
                </a:lnSpc>
                <a:spcAft>
                  <a:spcPts val="600"/>
                </a:spcAft>
              </a:pPr>
              <a:r>
                <a:rPr lang="en-US" sz="6000" dirty="0">
                  <a:solidFill>
                    <a:schemeClr val="bg1">
                      <a:alpha val="15000"/>
                    </a:schemeClr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rPr>
                <a:t>03</a:t>
              </a:r>
              <a:endParaRPr lang="en-GB" sz="6000" dirty="0">
                <a:solidFill>
                  <a:schemeClr val="bg1">
                    <a:alpha val="15000"/>
                  </a:schemeClr>
                </a:solidFill>
                <a:latin typeface="+mj-lt"/>
                <a:ea typeface="Roboto Light" panose="02000000000000000000" pitchFamily="2" charset="0"/>
                <a:cs typeface="Poppins SemiBold" panose="00000700000000000000" pitchFamily="2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B902714-EC61-483F-8E96-B4C8F5BE0D75}"/>
                </a:ext>
              </a:extLst>
            </p:cNvPr>
            <p:cNvSpPr txBox="1"/>
            <p:nvPr/>
          </p:nvSpPr>
          <p:spPr>
            <a:xfrm>
              <a:off x="8337833" y="4666730"/>
              <a:ext cx="2262616" cy="629852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ID" sz="1400" dirty="0">
                  <a:solidFill>
                    <a:schemeClr val="bg1"/>
                  </a:solidFill>
                  <a:ea typeface="Roboto Light" panose="02000000000000000000" pitchFamily="2" charset="0"/>
                </a:rPr>
                <a:t>The background can be whatever you want!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23F53C-DFB5-4E15-86E5-FFF07F445A92}"/>
                </a:ext>
              </a:extLst>
            </p:cNvPr>
            <p:cNvSpPr txBox="1"/>
            <p:nvPr/>
          </p:nvSpPr>
          <p:spPr>
            <a:xfrm>
              <a:off x="8337832" y="4152792"/>
              <a:ext cx="2557761" cy="386516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>
                <a:lnSpc>
                  <a:spcPct val="130000"/>
                </a:lnSpc>
                <a:spcAft>
                  <a:spcPts val="600"/>
                </a:spcAft>
              </a:pPr>
              <a:r>
                <a:rPr lang="en-GB" sz="1600" dirty="0">
                  <a:solidFill>
                    <a:schemeClr val="bg1"/>
                  </a:solidFill>
                  <a:latin typeface="+mj-lt"/>
                  <a:ea typeface="Roboto Light" panose="02000000000000000000" pitchFamily="2" charset="0"/>
                  <a:cs typeface="Poppins SemiBold" panose="00000700000000000000" pitchFamily="2" charset="0"/>
                </a:rPr>
                <a:t>Customizable Wallpaper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431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5" dur="10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7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2" dur="750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9" dur="10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7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6" dur="7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77" grpId="2" animBg="1"/>
          <p:bldP spid="73" grpId="0" animBg="1"/>
          <p:bldP spid="73" grpId="1" animBg="1"/>
          <p:bldP spid="73" grpId="2" animBg="1"/>
          <p:bldP spid="4" grpId="0"/>
          <p:bldP spid="53" grpId="0" animBg="1"/>
          <p:bldP spid="54" grpId="0" animBg="1"/>
          <p:bldP spid="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2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10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0" dur="17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750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0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10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17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75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decel="10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4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decel="10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4" de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decel="100000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77" grpId="2" animBg="1"/>
          <p:bldP spid="73" grpId="0" animBg="1"/>
          <p:bldP spid="73" grpId="1" animBg="1"/>
          <p:bldP spid="73" grpId="2" animBg="1"/>
          <p:bldP spid="4" grpId="0"/>
          <p:bldP spid="53" grpId="0" animBg="1"/>
          <p:bldP spid="54" grpId="0" animBg="1"/>
          <p:bldP spid="55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7C32B38-07C3-4BA9-A1EB-2D4267B0FA73}"/>
              </a:ext>
            </a:extLst>
          </p:cNvPr>
          <p:cNvGrpSpPr/>
          <p:nvPr/>
        </p:nvGrpSpPr>
        <p:grpSpPr>
          <a:xfrm>
            <a:off x="-575087" y="1899591"/>
            <a:ext cx="5940323" cy="7281540"/>
            <a:chOff x="-575087" y="1899591"/>
            <a:chExt cx="5940323" cy="7281540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50545CA-6DBB-4D92-9267-27650CA001DA}"/>
                </a:ext>
              </a:extLst>
            </p:cNvPr>
            <p:cNvSpPr/>
            <p:nvPr/>
          </p:nvSpPr>
          <p:spPr>
            <a:xfrm rot="14151459">
              <a:off x="-575085" y="1899589"/>
              <a:ext cx="5350499" cy="535050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44ADC12-0F1A-4F55-9B19-93D999A91A8F}"/>
                </a:ext>
              </a:extLst>
            </p:cNvPr>
            <p:cNvSpPr/>
            <p:nvPr/>
          </p:nvSpPr>
          <p:spPr>
            <a:xfrm rot="14151459">
              <a:off x="1088964" y="4904858"/>
              <a:ext cx="4276270" cy="4276275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F5AA24A-1A37-41FD-B13C-338493CD0764}"/>
              </a:ext>
            </a:extLst>
          </p:cNvPr>
          <p:cNvGrpSpPr/>
          <p:nvPr/>
        </p:nvGrpSpPr>
        <p:grpSpPr>
          <a:xfrm>
            <a:off x="6475646" y="-1694828"/>
            <a:ext cx="6569788" cy="6881432"/>
            <a:chOff x="6483789" y="-1742453"/>
            <a:chExt cx="6569788" cy="688143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15C33B03-FC22-49F2-A5E4-A2FD10A3727F}"/>
                </a:ext>
              </a:extLst>
            </p:cNvPr>
            <p:cNvSpPr/>
            <p:nvPr/>
          </p:nvSpPr>
          <p:spPr>
            <a:xfrm rot="2403430">
              <a:off x="7703078" y="-211523"/>
              <a:ext cx="5350499" cy="5350502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5A1763E-8F94-44A5-8DE9-7B3F1B2302F4}"/>
                </a:ext>
              </a:extLst>
            </p:cNvPr>
            <p:cNvSpPr/>
            <p:nvPr/>
          </p:nvSpPr>
          <p:spPr>
            <a:xfrm rot="2403430">
              <a:off x="6483789" y="-1742453"/>
              <a:ext cx="4276270" cy="4276274"/>
            </a:xfrm>
            <a:prstGeom prst="ellipse">
              <a:avLst/>
            </a:prstGeom>
            <a:grpFill/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ID" sz="1200" dirty="0">
                <a:latin typeface="Roboto Light" panose="02000000000000000000" pitchFamily="2" charset="0"/>
                <a:ea typeface="Roboto Light" panose="02000000000000000000" pitchFamily="2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2" name="Oval 71">
            <a:extLst>
              <a:ext uri="{FF2B5EF4-FFF2-40B4-BE49-F238E27FC236}">
                <a16:creationId xmlns:a16="http://schemas.microsoft.com/office/drawing/2014/main" id="{EAC3B1C5-0022-4587-A915-192B40424AFE}"/>
              </a:ext>
            </a:extLst>
          </p:cNvPr>
          <p:cNvSpPr/>
          <p:nvPr/>
        </p:nvSpPr>
        <p:spPr>
          <a:xfrm>
            <a:off x="2332752" y="2796122"/>
            <a:ext cx="4276270" cy="4276275"/>
          </a:xfrm>
          <a:prstGeom prst="ellipse">
            <a:avLst/>
          </a:prstGeom>
          <a:solidFill>
            <a:schemeClr val="accent6">
              <a:lumMod val="5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F74C214-9749-40C2-84D1-5AB099DFEBCE}"/>
              </a:ext>
            </a:extLst>
          </p:cNvPr>
          <p:cNvSpPr/>
          <p:nvPr/>
        </p:nvSpPr>
        <p:spPr>
          <a:xfrm>
            <a:off x="5815812" y="1073964"/>
            <a:ext cx="4276270" cy="4276274"/>
          </a:xfrm>
          <a:prstGeom prst="ellipse">
            <a:avLst/>
          </a:prstGeom>
          <a:solidFill>
            <a:schemeClr val="accent6">
              <a:lumMod val="75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517B131-78EE-451A-5DC5-072CDD9E1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017" y="241695"/>
            <a:ext cx="3385930" cy="49406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Objectives:</a:t>
            </a:r>
          </a:p>
        </p:txBody>
      </p:sp>
      <p:graphicFrame>
        <p:nvGraphicFramePr>
          <p:cNvPr id="85" name="Content Placeholder 11">
            <a:extLst>
              <a:ext uri="{FF2B5EF4-FFF2-40B4-BE49-F238E27FC236}">
                <a16:creationId xmlns:a16="http://schemas.microsoft.com/office/drawing/2014/main" id="{B14CC3F8-0ABC-CAC7-D3F8-FE6A7BA34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8364991"/>
              </p:ext>
            </p:extLst>
          </p:nvPr>
        </p:nvGraphicFramePr>
        <p:xfrm>
          <a:off x="2248571" y="1259832"/>
          <a:ext cx="7538611" cy="448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613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reveal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25" dur="10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grpId="2" nodeType="withEffect" p14:presetBounceEnd="930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32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11" grpId="0"/>
          <p:bldGraphic spid="85" grpId="0">
            <p:bldAsOne/>
          </p:bldGraphic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9" dur="20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0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6" dur="17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750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repeatCount="indefinite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2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repeatCount="indefinite" autoRev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0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repeatCount="indefinite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0" dur="17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repeatCount="indefinite" autoRev="1" fill="hold" grpId="2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7500" fill="hold"/>
                                            <p:tgtEl>
                                              <p:spTgt spid="76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42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2" grpId="0" animBg="1"/>
          <p:bldP spid="72" grpId="1" animBg="1"/>
          <p:bldP spid="72" grpId="2" animBg="1"/>
          <p:bldP spid="76" grpId="0" animBg="1"/>
          <p:bldP spid="76" grpId="1" animBg="1"/>
          <p:bldP spid="76" grpId="2" animBg="1"/>
          <p:bldP spid="11" grpId="0"/>
          <p:bldGraphic spid="85" grpId="0">
            <p:bldAsOne/>
          </p:bldGraphic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4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6">
            <a:extLst>
              <a:ext uri="{FF2B5EF4-FFF2-40B4-BE49-F238E27FC236}">
                <a16:creationId xmlns:a16="http://schemas.microsoft.com/office/drawing/2014/main" id="{1C897582-CB19-41B5-9426-8BD7BD008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71106" cy="4631426"/>
          </a:xfrm>
          <a:custGeom>
            <a:avLst/>
            <a:gdLst>
              <a:gd name="connsiteX0" fmla="*/ 0 w 5471106"/>
              <a:gd name="connsiteY0" fmla="*/ 3301451 h 4631426"/>
              <a:gd name="connsiteX1" fmla="*/ 125703 w 5471106"/>
              <a:gd name="connsiteY1" fmla="*/ 3469551 h 4631426"/>
              <a:gd name="connsiteX2" fmla="*/ 584138 w 5471106"/>
              <a:gd name="connsiteY2" fmla="*/ 3917166 h 4631426"/>
              <a:gd name="connsiteX3" fmla="*/ 716463 w 5471106"/>
              <a:gd name="connsiteY3" fmla="*/ 4010064 h 4631426"/>
              <a:gd name="connsiteX4" fmla="*/ 705202 w 5471106"/>
              <a:gd name="connsiteY4" fmla="*/ 4016176 h 4631426"/>
              <a:gd name="connsiteX5" fmla="*/ 671370 w 5471106"/>
              <a:gd name="connsiteY5" fmla="*/ 4044091 h 4631426"/>
              <a:gd name="connsiteX6" fmla="*/ 656526 w 5471106"/>
              <a:gd name="connsiteY6" fmla="*/ 4066106 h 4631426"/>
              <a:gd name="connsiteX7" fmla="*/ 534490 w 5471106"/>
              <a:gd name="connsiteY7" fmla="*/ 3980431 h 4631426"/>
              <a:gd name="connsiteX8" fmla="*/ 63650 w 5471106"/>
              <a:gd name="connsiteY8" fmla="*/ 3520703 h 4631426"/>
              <a:gd name="connsiteX9" fmla="*/ 0 w 5471106"/>
              <a:gd name="connsiteY9" fmla="*/ 3435586 h 4631426"/>
              <a:gd name="connsiteX10" fmla="*/ 4933182 w 5471106"/>
              <a:gd name="connsiteY10" fmla="*/ 0 h 4631426"/>
              <a:gd name="connsiteX11" fmla="*/ 5027180 w 5471106"/>
              <a:gd name="connsiteY11" fmla="*/ 0 h 4631426"/>
              <a:gd name="connsiteX12" fmla="*/ 5102720 w 5471106"/>
              <a:gd name="connsiteY12" fmla="*/ 124342 h 4631426"/>
              <a:gd name="connsiteX13" fmla="*/ 5471106 w 5471106"/>
              <a:gd name="connsiteY13" fmla="*/ 1579210 h 4631426"/>
              <a:gd name="connsiteX14" fmla="*/ 2418889 w 5471106"/>
              <a:gd name="connsiteY14" fmla="*/ 4631426 h 4631426"/>
              <a:gd name="connsiteX15" fmla="*/ 1095627 w 5471106"/>
              <a:gd name="connsiteY15" fmla="*/ 4330445 h 4631426"/>
              <a:gd name="connsiteX16" fmla="*/ 1039194 w 5471106"/>
              <a:gd name="connsiteY16" fmla="*/ 4301325 h 4631426"/>
              <a:gd name="connsiteX17" fmla="*/ 1043650 w 5471106"/>
              <a:gd name="connsiteY17" fmla="*/ 4294717 h 4631426"/>
              <a:gd name="connsiteX18" fmla="*/ 1056970 w 5471106"/>
              <a:gd name="connsiteY18" fmla="*/ 4251806 h 4631426"/>
              <a:gd name="connsiteX19" fmla="*/ 1060016 w 5471106"/>
              <a:gd name="connsiteY19" fmla="*/ 4221593 h 4631426"/>
              <a:gd name="connsiteX20" fmla="*/ 1130491 w 5471106"/>
              <a:gd name="connsiteY20" fmla="*/ 4257958 h 4631426"/>
              <a:gd name="connsiteX21" fmla="*/ 2418889 w 5471106"/>
              <a:gd name="connsiteY21" fmla="*/ 4551009 h 4631426"/>
              <a:gd name="connsiteX22" fmla="*/ 5390689 w 5471106"/>
              <a:gd name="connsiteY22" fmla="*/ 1579210 h 4631426"/>
              <a:gd name="connsiteX23" fmla="*/ 5032009 w 5471106"/>
              <a:gd name="connsiteY23" fmla="*/ 162673 h 463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71106" h="4631426">
                <a:moveTo>
                  <a:pt x="0" y="3301451"/>
                </a:moveTo>
                <a:lnTo>
                  <a:pt x="125703" y="3469551"/>
                </a:lnTo>
                <a:cubicBezTo>
                  <a:pt x="261971" y="3634670"/>
                  <a:pt x="415728" y="3784820"/>
                  <a:pt x="584138" y="3917166"/>
                </a:cubicBezTo>
                <a:lnTo>
                  <a:pt x="716463" y="4010064"/>
                </a:lnTo>
                <a:lnTo>
                  <a:pt x="705202" y="4016176"/>
                </a:lnTo>
                <a:cubicBezTo>
                  <a:pt x="693040" y="4024393"/>
                  <a:pt x="681712" y="4033748"/>
                  <a:pt x="671370" y="4044091"/>
                </a:cubicBezTo>
                <a:lnTo>
                  <a:pt x="656526" y="4066106"/>
                </a:lnTo>
                <a:lnTo>
                  <a:pt x="534490" y="3980431"/>
                </a:lnTo>
                <a:cubicBezTo>
                  <a:pt x="361523" y="3844503"/>
                  <a:pt x="203605" y="3690290"/>
                  <a:pt x="63650" y="3520703"/>
                </a:cubicBezTo>
                <a:lnTo>
                  <a:pt x="0" y="3435586"/>
                </a:lnTo>
                <a:close/>
                <a:moveTo>
                  <a:pt x="4933182" y="0"/>
                </a:moveTo>
                <a:lnTo>
                  <a:pt x="5027180" y="0"/>
                </a:lnTo>
                <a:lnTo>
                  <a:pt x="5102720" y="124342"/>
                </a:lnTo>
                <a:cubicBezTo>
                  <a:pt x="5337656" y="556821"/>
                  <a:pt x="5471106" y="1052431"/>
                  <a:pt x="5471106" y="1579210"/>
                </a:cubicBezTo>
                <a:cubicBezTo>
                  <a:pt x="5471106" y="3264903"/>
                  <a:pt x="4104582" y="4631426"/>
                  <a:pt x="2418889" y="4631426"/>
                </a:cubicBezTo>
                <a:cubicBezTo>
                  <a:pt x="1944788" y="4631426"/>
                  <a:pt x="1495934" y="4523332"/>
                  <a:pt x="1095627" y="4330445"/>
                </a:cubicBezTo>
                <a:lnTo>
                  <a:pt x="1039194" y="4301325"/>
                </a:lnTo>
                <a:lnTo>
                  <a:pt x="1043650" y="4294717"/>
                </a:lnTo>
                <a:cubicBezTo>
                  <a:pt x="1049433" y="4281042"/>
                  <a:pt x="1053925" y="4266687"/>
                  <a:pt x="1056970" y="4251806"/>
                </a:cubicBezTo>
                <a:lnTo>
                  <a:pt x="1060016" y="4221593"/>
                </a:lnTo>
                <a:lnTo>
                  <a:pt x="1130491" y="4257958"/>
                </a:lnTo>
                <a:cubicBezTo>
                  <a:pt x="1520251" y="4445763"/>
                  <a:pt x="1957279" y="4551009"/>
                  <a:pt x="2418889" y="4551009"/>
                </a:cubicBezTo>
                <a:cubicBezTo>
                  <a:pt x="4060169" y="4551009"/>
                  <a:pt x="5390689" y="3220490"/>
                  <a:pt x="5390689" y="1579210"/>
                </a:cubicBezTo>
                <a:cubicBezTo>
                  <a:pt x="5390689" y="1066310"/>
                  <a:pt x="5260755" y="583758"/>
                  <a:pt x="5032009" y="16267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8">
            <a:extLst>
              <a:ext uri="{FF2B5EF4-FFF2-40B4-BE49-F238E27FC236}">
                <a16:creationId xmlns:a16="http://schemas.microsoft.com/office/drawing/2014/main" id="{0E7066FC-B004-4B5A-B02B-599B51EF3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0" y="515619"/>
            <a:ext cx="365760" cy="365760"/>
          </a:xfrm>
          <a:prstGeom prst="ellipse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48CB2F-2C13-44F2-877E-2BD20FDBBD45}"/>
              </a:ext>
            </a:extLst>
          </p:cNvPr>
          <p:cNvSpPr/>
          <p:nvPr/>
        </p:nvSpPr>
        <p:spPr>
          <a:xfrm>
            <a:off x="6518117" y="2046775"/>
            <a:ext cx="2590882" cy="2590884"/>
          </a:xfrm>
          <a:prstGeom prst="ellipse">
            <a:avLst/>
          </a:prstGeom>
          <a:solidFill>
            <a:schemeClr val="accent6">
              <a:lumMod val="60000"/>
              <a:lumOff val="40000"/>
              <a:alpha val="2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softEdge rad="1143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200" dirty="0">
              <a:latin typeface="Roboto Light" panose="02000000000000000000" pitchFamily="2" charset="0"/>
              <a:ea typeface="Roboto Light" panose="02000000000000000000" pitchFamily="2" charset="0"/>
              <a:cs typeface="Open Sans" panose="020B0606030504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72F1B90-0513-49AC-A666-1380FC46203C}"/>
              </a:ext>
            </a:extLst>
          </p:cNvPr>
          <p:cNvSpPr txBox="1"/>
          <p:nvPr/>
        </p:nvSpPr>
        <p:spPr>
          <a:xfrm>
            <a:off x="5935425" y="4258532"/>
            <a:ext cx="4028994" cy="23314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algn="ctr" defTabSz="464881">
              <a:spcAft>
                <a:spcPts val="492"/>
              </a:spcAft>
            </a:pPr>
            <a:r>
              <a:rPr lang="en-US" sz="915" kern="1200">
                <a:solidFill>
                  <a:schemeClr val="bg1"/>
                </a:solidFill>
                <a:latin typeface="+mj-lt"/>
                <a:ea typeface="+mn-ea"/>
                <a:cs typeface="+mn-cs"/>
              </a:rPr>
              <a:t> </a:t>
            </a:r>
            <a:endParaRPr lang="en-US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9E935F31-96F4-A035-6EA7-00667586D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153517"/>
      </p:ext>
    </p:extLst>
  </p:cSld>
  <p:clrMapOvr>
    <a:masterClrMapping/>
  </p:clrMapOvr>
  <p:transition spd="slow">
    <p:wipe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grpId="2" nodeType="withEffect" p14:presetBounceEnd="93000">
                                      <p:stCondLst>
                                        <p:cond delay="500"/>
                                      </p:stCondLst>
                                      <p:childTnLst>
                                        <p:animScale p14:bounceEnd="93000">
                                          <p:cBhvr>
                                            <p:cTn id="1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4" grpId="2" animBg="1"/>
          <p:bldP spid="60" grpId="0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repeatCount="indefinite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3" dur="17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6" presetClass="emph" presetSubtype="0" repeatCount="indefinite" autoRev="1" fill="hold" grpId="2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5" dur="750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75000" y="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4" grpId="0" animBg="1"/>
          <p:bldP spid="44" grpId="1" animBg="1"/>
          <p:bldP spid="44" grpId="2" animBg="1"/>
          <p:bldP spid="60" grpId="0" build="p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ol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07D779"/>
      </a:accent1>
      <a:accent2>
        <a:srgbClr val="4BEF7E"/>
      </a:accent2>
      <a:accent3>
        <a:srgbClr val="8CF359"/>
      </a:accent3>
      <a:accent4>
        <a:srgbClr val="333BDB"/>
      </a:accent4>
      <a:accent5>
        <a:srgbClr val="2A5CFA"/>
      </a:accent5>
      <a:accent6>
        <a:srgbClr val="6EBDEE"/>
      </a:accent6>
      <a:hlink>
        <a:srgbClr val="0563C1"/>
      </a:hlink>
      <a:folHlink>
        <a:srgbClr val="954F72"/>
      </a:folHlink>
    </a:clrScheme>
    <a:fontScheme name="16">
      <a:majorFont>
        <a:latin typeface="Inter Extrabold"/>
        <a:ea typeface=""/>
        <a:cs typeface=""/>
      </a:majorFont>
      <a:minorFont>
        <a:latin typeface="Robo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</TotalTime>
  <Words>203</Words>
  <Application>Microsoft Office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Abadi</vt:lpstr>
      <vt:lpstr>Arial</vt:lpstr>
      <vt:lpstr>Calibri</vt:lpstr>
      <vt:lpstr>Calibri Light</vt:lpstr>
      <vt:lpstr>inherit</vt:lpstr>
      <vt:lpstr>Inter Extrabold</vt:lpstr>
      <vt:lpstr>Roboto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mahmoud</dc:creator>
  <cp:lastModifiedBy>Mohamad-Mario SAKKA (135385)</cp:lastModifiedBy>
  <cp:revision>6</cp:revision>
  <dcterms:created xsi:type="dcterms:W3CDTF">2023-05-28T09:08:56Z</dcterms:created>
  <dcterms:modified xsi:type="dcterms:W3CDTF">2023-05-28T17:25:52Z</dcterms:modified>
</cp:coreProperties>
</file>